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6" r:id="rId37"/>
    <p:sldId id="297" r:id="rId38"/>
    <p:sldId id="298" r:id="rId39"/>
    <p:sldId id="299" r:id="rId40"/>
    <p:sldId id="300" r:id="rId41"/>
    <p:sldId id="301" r:id="rId42"/>
    <p:sldId id="302" r:id="rId43"/>
    <p:sldId id="303" r:id="rId44"/>
    <p:sldId id="304" r:id="rId45"/>
    <p:sldId id="305"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816"/>
    <a:srgbClr val="00799B"/>
    <a:srgbClr val="FCD800"/>
    <a:srgbClr val="6E7E86"/>
    <a:srgbClr val="E8E8E8"/>
    <a:srgbClr val="F1BFAD"/>
    <a:srgbClr val="021D1E"/>
    <a:srgbClr val="8BA79B"/>
    <a:srgbClr val="C74F54"/>
    <a:srgbClr val="E192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9" autoAdjust="0"/>
  </p:normalViewPr>
  <p:slideViewPr>
    <p:cSldViewPr>
      <p:cViewPr varScale="1">
        <p:scale>
          <a:sx n="111" d="100"/>
          <a:sy n="111" d="100"/>
        </p:scale>
        <p:origin x="1056" y="67"/>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66D27-DE06-40B4-BEBB-99905555E750}" type="datetimeFigureOut">
              <a:rPr lang="en-US" smtClean="0"/>
              <a:t>7/22/2024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B1283-1CAC-4C22-AE27-57A3D24587FD}" type="slidenum">
              <a:rPr lang="en-US" smtClean="0"/>
              <a:t>‹#›</a:t>
            </a:fld>
            <a:endParaRPr lang="en-US"/>
          </a:p>
        </p:txBody>
      </p:sp>
    </p:spTree>
    <p:extLst>
      <p:ext uri="{BB962C8B-B14F-4D97-AF65-F5344CB8AC3E}">
        <p14:creationId xmlns:p14="http://schemas.microsoft.com/office/powerpoint/2010/main" val="426943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5B1283-1CAC-4C22-AE27-57A3D24587FD}" type="slidenum">
              <a:rPr lang="en-US" smtClean="0"/>
              <a:t>1</a:t>
            </a:fld>
            <a:endParaRPr lang="en-US"/>
          </a:p>
        </p:txBody>
      </p:sp>
    </p:spTree>
    <p:extLst>
      <p:ext uri="{BB962C8B-B14F-4D97-AF65-F5344CB8AC3E}">
        <p14:creationId xmlns:p14="http://schemas.microsoft.com/office/powerpoint/2010/main" val="1413147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5B1283-1CAC-4C22-AE27-57A3D24587FD}" type="slidenum">
              <a:rPr lang="en-US" smtClean="0"/>
              <a:t>12</a:t>
            </a:fld>
            <a:endParaRPr lang="en-US"/>
          </a:p>
        </p:txBody>
      </p:sp>
    </p:spTree>
    <p:extLst>
      <p:ext uri="{BB962C8B-B14F-4D97-AF65-F5344CB8AC3E}">
        <p14:creationId xmlns:p14="http://schemas.microsoft.com/office/powerpoint/2010/main" val="2450894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5B1283-1CAC-4C22-AE27-57A3D24587FD}" type="slidenum">
              <a:rPr lang="en-US" smtClean="0"/>
              <a:t>13</a:t>
            </a:fld>
            <a:endParaRPr lang="en-US"/>
          </a:p>
        </p:txBody>
      </p:sp>
    </p:spTree>
    <p:extLst>
      <p:ext uri="{BB962C8B-B14F-4D97-AF65-F5344CB8AC3E}">
        <p14:creationId xmlns:p14="http://schemas.microsoft.com/office/powerpoint/2010/main" val="2742361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5B1283-1CAC-4C22-AE27-57A3D24587FD}" type="slidenum">
              <a:rPr lang="en-US" smtClean="0"/>
              <a:t>14</a:t>
            </a:fld>
            <a:endParaRPr lang="en-US"/>
          </a:p>
        </p:txBody>
      </p:sp>
    </p:spTree>
    <p:extLst>
      <p:ext uri="{BB962C8B-B14F-4D97-AF65-F5344CB8AC3E}">
        <p14:creationId xmlns:p14="http://schemas.microsoft.com/office/powerpoint/2010/main" val="229681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5B1283-1CAC-4C22-AE27-57A3D24587FD}" type="slidenum">
              <a:rPr lang="en-US" smtClean="0"/>
              <a:t>15</a:t>
            </a:fld>
            <a:endParaRPr lang="en-US"/>
          </a:p>
        </p:txBody>
      </p:sp>
    </p:spTree>
    <p:extLst>
      <p:ext uri="{BB962C8B-B14F-4D97-AF65-F5344CB8AC3E}">
        <p14:creationId xmlns:p14="http://schemas.microsoft.com/office/powerpoint/2010/main" val="3330668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5B1283-1CAC-4C22-AE27-57A3D24587FD}" type="slidenum">
              <a:rPr lang="en-US" smtClean="0"/>
              <a:t>16</a:t>
            </a:fld>
            <a:endParaRPr lang="en-US"/>
          </a:p>
        </p:txBody>
      </p:sp>
    </p:spTree>
    <p:extLst>
      <p:ext uri="{BB962C8B-B14F-4D97-AF65-F5344CB8AC3E}">
        <p14:creationId xmlns:p14="http://schemas.microsoft.com/office/powerpoint/2010/main" val="383231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5B1283-1CAC-4C22-AE27-57A3D24587FD}" type="slidenum">
              <a:rPr lang="en-US" smtClean="0"/>
              <a:t>4</a:t>
            </a:fld>
            <a:endParaRPr lang="en-US"/>
          </a:p>
        </p:txBody>
      </p:sp>
    </p:spTree>
    <p:extLst>
      <p:ext uri="{BB962C8B-B14F-4D97-AF65-F5344CB8AC3E}">
        <p14:creationId xmlns:p14="http://schemas.microsoft.com/office/powerpoint/2010/main" val="3778055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5B1283-1CAC-4C22-AE27-57A3D24587FD}" type="slidenum">
              <a:rPr lang="en-US" smtClean="0"/>
              <a:t>5</a:t>
            </a:fld>
            <a:endParaRPr lang="en-US"/>
          </a:p>
        </p:txBody>
      </p:sp>
    </p:spTree>
    <p:extLst>
      <p:ext uri="{BB962C8B-B14F-4D97-AF65-F5344CB8AC3E}">
        <p14:creationId xmlns:p14="http://schemas.microsoft.com/office/powerpoint/2010/main" val="834260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5B1283-1CAC-4C22-AE27-57A3D24587FD}" type="slidenum">
              <a:rPr lang="en-US" smtClean="0"/>
              <a:t>6</a:t>
            </a:fld>
            <a:endParaRPr lang="en-US"/>
          </a:p>
        </p:txBody>
      </p:sp>
    </p:spTree>
    <p:extLst>
      <p:ext uri="{BB962C8B-B14F-4D97-AF65-F5344CB8AC3E}">
        <p14:creationId xmlns:p14="http://schemas.microsoft.com/office/powerpoint/2010/main" val="134059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5B1283-1CAC-4C22-AE27-57A3D24587FD}" type="slidenum">
              <a:rPr lang="en-US" smtClean="0"/>
              <a:t>7</a:t>
            </a:fld>
            <a:endParaRPr lang="en-US"/>
          </a:p>
        </p:txBody>
      </p:sp>
    </p:spTree>
    <p:extLst>
      <p:ext uri="{BB962C8B-B14F-4D97-AF65-F5344CB8AC3E}">
        <p14:creationId xmlns:p14="http://schemas.microsoft.com/office/powerpoint/2010/main" val="55443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5B1283-1CAC-4C22-AE27-57A3D24587FD}" type="slidenum">
              <a:rPr lang="en-US" smtClean="0"/>
              <a:t>8</a:t>
            </a:fld>
            <a:endParaRPr lang="en-US"/>
          </a:p>
        </p:txBody>
      </p:sp>
    </p:spTree>
    <p:extLst>
      <p:ext uri="{BB962C8B-B14F-4D97-AF65-F5344CB8AC3E}">
        <p14:creationId xmlns:p14="http://schemas.microsoft.com/office/powerpoint/2010/main" val="2143191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5B1283-1CAC-4C22-AE27-57A3D24587FD}" type="slidenum">
              <a:rPr lang="en-US" smtClean="0"/>
              <a:t>9</a:t>
            </a:fld>
            <a:endParaRPr lang="en-US"/>
          </a:p>
        </p:txBody>
      </p:sp>
    </p:spTree>
    <p:extLst>
      <p:ext uri="{BB962C8B-B14F-4D97-AF65-F5344CB8AC3E}">
        <p14:creationId xmlns:p14="http://schemas.microsoft.com/office/powerpoint/2010/main" val="1728073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5B1283-1CAC-4C22-AE27-57A3D24587FD}" type="slidenum">
              <a:rPr lang="en-US" smtClean="0"/>
              <a:t>10</a:t>
            </a:fld>
            <a:endParaRPr lang="en-US"/>
          </a:p>
        </p:txBody>
      </p:sp>
    </p:spTree>
    <p:extLst>
      <p:ext uri="{BB962C8B-B14F-4D97-AF65-F5344CB8AC3E}">
        <p14:creationId xmlns:p14="http://schemas.microsoft.com/office/powerpoint/2010/main" val="390645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5B1283-1CAC-4C22-AE27-57A3D24587FD}" type="slidenum">
              <a:rPr lang="en-US" smtClean="0"/>
              <a:t>11</a:t>
            </a:fld>
            <a:endParaRPr lang="en-US"/>
          </a:p>
        </p:txBody>
      </p:sp>
    </p:spTree>
    <p:extLst>
      <p:ext uri="{BB962C8B-B14F-4D97-AF65-F5344CB8AC3E}">
        <p14:creationId xmlns:p14="http://schemas.microsoft.com/office/powerpoint/2010/main" val="148723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144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20EE17-CFAB-4D26-B63C-0014F2997EC4}"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34CEBB-2B45-44E7-9A9C-6831F2A34C7A}" type="slidenum">
              <a:rPr lang="en-US" smtClean="0"/>
              <a:pPr/>
              <a:t>‹#›</a:t>
            </a:fld>
            <a:endParaRPr lang="en-US"/>
          </a:p>
        </p:txBody>
      </p:sp>
    </p:spTree>
    <p:extLst>
      <p:ext uri="{BB962C8B-B14F-4D97-AF65-F5344CB8AC3E}">
        <p14:creationId xmlns:p14="http://schemas.microsoft.com/office/powerpoint/2010/main" val="19379499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EE7D5"/>
            </a:gs>
            <a:gs pos="94000">
              <a:srgbClr val="539A96"/>
            </a:gs>
            <a:gs pos="100000">
              <a:srgbClr val="007074"/>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719737" y="1733550"/>
            <a:ext cx="4907096" cy="738656"/>
          </a:xfrm>
          <a:prstGeom prst="rect">
            <a:avLst/>
          </a:prstGeom>
          <a:noFill/>
        </p:spPr>
        <p:txBody>
          <a:bodyPr wrap="none" lIns="91432" tIns="45716" rIns="91432" bIns="45716">
            <a:spAutoFit/>
          </a:bodyPr>
          <a:lstStyle/>
          <a:p>
            <a:pPr algn="ctr"/>
            <a:r>
              <a:rPr lang="id-ID" sz="4200" b="1" noProof="1">
                <a:ln w="0"/>
                <a:solidFill>
                  <a:schemeClr val="tx2">
                    <a:lumMod val="50000"/>
                  </a:schemeClr>
                </a:solidFill>
                <a:effectLst>
                  <a:outerShdw blurRad="38100" dist="38100" dir="2700000" algn="tl">
                    <a:srgbClr val="000000">
                      <a:alpha val="43137"/>
                    </a:srgbClr>
                  </a:outerShdw>
                </a:effectLst>
                <a:latin typeface="Candara" pitchFamily="34" charset="0"/>
                <a:ea typeface="Cambria" pitchFamily="18" charset="0"/>
                <a:cs typeface="Calibri" pitchFamily="34" charset="0"/>
              </a:rPr>
              <a:t>Media Pembelajaran</a:t>
            </a:r>
          </a:p>
        </p:txBody>
      </p:sp>
      <p:sp>
        <p:nvSpPr>
          <p:cNvPr id="6" name="Rectangle 5"/>
          <p:cNvSpPr/>
          <p:nvPr/>
        </p:nvSpPr>
        <p:spPr>
          <a:xfrm>
            <a:off x="338645" y="2522494"/>
            <a:ext cx="5669280" cy="1015655"/>
          </a:xfrm>
          <a:prstGeom prst="rect">
            <a:avLst/>
          </a:prstGeom>
          <a:noFill/>
        </p:spPr>
        <p:txBody>
          <a:bodyPr wrap="square" lIns="91432" tIns="45716" rIns="91432" bIns="45716">
            <a:spAutoFit/>
          </a:bodyPr>
          <a:lstStyle/>
          <a:p>
            <a:pPr algn="ctr"/>
            <a:r>
              <a:rPr lang="en-US" sz="3600" b="1" noProof="1">
                <a:ln w="0"/>
                <a:effectLst>
                  <a:outerShdw blurRad="38100" dist="19050" dir="2700000" algn="tl" rotWithShape="0">
                    <a:schemeClr val="dk1">
                      <a:alpha val="40000"/>
                    </a:schemeClr>
                  </a:outerShdw>
                </a:effectLst>
                <a:latin typeface="Batang" pitchFamily="18" charset="-127"/>
                <a:ea typeface="Batang" pitchFamily="18" charset="-127"/>
                <a:cs typeface="Calibri" pitchFamily="34" charset="0"/>
              </a:rPr>
              <a:t>Sosiologi</a:t>
            </a:r>
            <a:endParaRPr lang="id-ID" sz="6000" b="1" noProof="1">
              <a:ln w="0"/>
              <a:effectLst>
                <a:outerShdw blurRad="38100" dist="19050" dir="2700000" algn="tl" rotWithShape="0">
                  <a:schemeClr val="dk1">
                    <a:alpha val="40000"/>
                  </a:schemeClr>
                </a:outerShdw>
              </a:effectLst>
              <a:latin typeface="Batang" pitchFamily="18" charset="-127"/>
              <a:ea typeface="Batang" pitchFamily="18" charset="-127"/>
              <a:cs typeface="Calibri" pitchFamily="34" charset="0"/>
            </a:endParaRPr>
          </a:p>
          <a:p>
            <a:pPr algn="ctr"/>
            <a:r>
              <a:rPr lang="id-ID" sz="2400" b="1" noProof="1">
                <a:ln w="0"/>
                <a:effectLst>
                  <a:outerShdw blurRad="38100" dist="19050" dir="2700000" algn="tl" rotWithShape="0">
                    <a:schemeClr val="dk1">
                      <a:alpha val="40000"/>
                    </a:schemeClr>
                  </a:outerShdw>
                </a:effectLst>
                <a:latin typeface="Batang" pitchFamily="18" charset="-127"/>
                <a:ea typeface="Batang" pitchFamily="18" charset="-127"/>
                <a:cs typeface="Calibri" pitchFamily="34" charset="0"/>
              </a:rPr>
              <a:t>untuk SMA/MA Kelas X</a:t>
            </a:r>
            <a:r>
              <a:rPr lang="en-US" sz="2400" b="1" noProof="1">
                <a:ln w="0"/>
                <a:effectLst>
                  <a:outerShdw blurRad="38100" dist="19050" dir="2700000" algn="tl" rotWithShape="0">
                    <a:schemeClr val="dk1">
                      <a:alpha val="40000"/>
                    </a:schemeClr>
                  </a:outerShdw>
                </a:effectLst>
                <a:latin typeface="Batang" pitchFamily="18" charset="-127"/>
                <a:ea typeface="Batang" pitchFamily="18" charset="-127"/>
                <a:cs typeface="Calibri" pitchFamily="34" charset="0"/>
              </a:rPr>
              <a:t>II</a:t>
            </a:r>
            <a:endParaRPr lang="id-ID" sz="2400" b="1" noProof="1">
              <a:ln w="0"/>
              <a:effectLst>
                <a:outerShdw blurRad="38100" dist="19050" dir="2700000" algn="tl" rotWithShape="0">
                  <a:schemeClr val="dk1">
                    <a:alpha val="40000"/>
                  </a:schemeClr>
                </a:outerShdw>
              </a:effectLst>
              <a:latin typeface="Batang" pitchFamily="18" charset="-127"/>
              <a:ea typeface="Batang" pitchFamily="18" charset="-127"/>
              <a:cs typeface="Calibri" pitchFamily="34" charset="0"/>
            </a:endParaRPr>
          </a:p>
        </p:txBody>
      </p:sp>
      <p:cxnSp>
        <p:nvCxnSpPr>
          <p:cNvPr id="7" name="Straight Connector 6"/>
          <p:cNvCxnSpPr/>
          <p:nvPr/>
        </p:nvCxnSpPr>
        <p:spPr>
          <a:xfrm>
            <a:off x="567245" y="2533650"/>
            <a:ext cx="5212080" cy="0"/>
          </a:xfrm>
          <a:prstGeom prst="line">
            <a:avLst/>
          </a:prstGeom>
          <a:ln w="57150"/>
        </p:spPr>
        <p:style>
          <a:lnRef idx="3">
            <a:schemeClr val="dk1"/>
          </a:lnRef>
          <a:fillRef idx="0">
            <a:schemeClr val="dk1"/>
          </a:fillRef>
          <a:effectRef idx="2">
            <a:schemeClr val="dk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810003" y="371594"/>
            <a:ext cx="2743200" cy="3947892"/>
          </a:xfrm>
          <a:prstGeom prst="rect">
            <a:avLst/>
          </a:prstGeom>
          <a:noFill/>
          <a:effectLst>
            <a:outerShdw dist="152400" dir="18900000" algn="bl" rotWithShape="0">
              <a:schemeClr val="tx1">
                <a:lumMod val="65000"/>
                <a:lumOff val="35000"/>
              </a:schemeClr>
            </a:outerShdw>
          </a:effectLst>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4302125"/>
            <a:ext cx="9144000" cy="841375"/>
            <a:chOff x="0" y="4302125"/>
            <a:chExt cx="9144000" cy="841375"/>
          </a:xfrm>
        </p:grpSpPr>
        <p:grpSp>
          <p:nvGrpSpPr>
            <p:cNvPr id="2" name="Group 1"/>
            <p:cNvGrpSpPr/>
            <p:nvPr/>
          </p:nvGrpSpPr>
          <p:grpSpPr>
            <a:xfrm>
              <a:off x="0" y="4302125"/>
              <a:ext cx="9144000" cy="841375"/>
              <a:chOff x="0" y="4302125"/>
              <a:chExt cx="9144000" cy="841375"/>
            </a:xfrm>
          </p:grpSpPr>
          <p:grpSp>
            <p:nvGrpSpPr>
              <p:cNvPr id="10" name="Group 9"/>
              <p:cNvGrpSpPr/>
              <p:nvPr/>
            </p:nvGrpSpPr>
            <p:grpSpPr>
              <a:xfrm>
                <a:off x="0" y="4302125"/>
                <a:ext cx="9144000" cy="841375"/>
                <a:chOff x="0" y="4302125"/>
                <a:chExt cx="9144000" cy="841375"/>
              </a:xfrm>
            </p:grpSpPr>
            <p:pic>
              <p:nvPicPr>
                <p:cNvPr id="8" name="Picture 2" descr="E:\ELISA\ERLANGGA LISA\2017\TEMPLATE PPT\SMP PPKN kelas X kelompok wajib\SMP PPKN kelas X kelompok wajib.png"/>
                <p:cNvPicPr>
                  <a:picLocks noChangeAspect="1" noChangeArrowheads="1"/>
                </p:cNvPicPr>
                <p:nvPr/>
              </p:nvPicPr>
              <p:blipFill>
                <a:blip r:embed="rId4" cstate="print"/>
                <a:srcRect/>
                <a:stretch>
                  <a:fillRect/>
                </a:stretch>
              </p:blipFill>
              <p:spPr bwMode="auto">
                <a:xfrm>
                  <a:off x="0" y="4302125"/>
                  <a:ext cx="9144000" cy="841375"/>
                </a:xfrm>
                <a:prstGeom prst="rect">
                  <a:avLst/>
                </a:prstGeom>
                <a:noFill/>
              </p:spPr>
            </p:pic>
            <p:sp>
              <p:nvSpPr>
                <p:cNvPr id="9" name="TextBox 16"/>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12" name="Picture 11" descr="A picture containing text&#10;&#10;Description automatically generated">
                <a:extLst>
                  <a:ext uri="{FF2B5EF4-FFF2-40B4-BE49-F238E27FC236}">
                    <a16:creationId xmlns:a16="http://schemas.microsoft.com/office/drawing/2014/main" id="{D65625EF-D92B-4D38-A026-7B2925F9C46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3" name="Rectangle 2"/>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Tree>
    <p:extLst>
      <p:ext uri="{BB962C8B-B14F-4D97-AF65-F5344CB8AC3E}">
        <p14:creationId xmlns:p14="http://schemas.microsoft.com/office/powerpoint/2010/main" val="928823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7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84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900"/>
                                        <p:tgtEl>
                                          <p:spTgt spid="6"/>
                                        </p:tgtEl>
                                      </p:cBhvr>
                                    </p:animEffect>
                                    <p:anim calcmode="lin" valueType="num">
                                      <p:cBhvr>
                                        <p:cTn id="13" dur="1900" fill="hold"/>
                                        <p:tgtEl>
                                          <p:spTgt spid="6"/>
                                        </p:tgtEl>
                                        <p:attrNameLst>
                                          <p:attrName>ppt_x</p:attrName>
                                        </p:attrNameLst>
                                      </p:cBhvr>
                                      <p:tavLst>
                                        <p:tav tm="0">
                                          <p:val>
                                            <p:strVal val="#ppt_x"/>
                                          </p:val>
                                        </p:tav>
                                        <p:tav tm="100000">
                                          <p:val>
                                            <p:strVal val="#ppt_x"/>
                                          </p:val>
                                        </p:tav>
                                      </p:tavLst>
                                    </p:anim>
                                    <p:anim calcmode="lin" valueType="num">
                                      <p:cBhvr>
                                        <p:cTn id="14" dur="19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60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300"/>
                                        <p:tgtEl>
                                          <p:spTgt spid="7"/>
                                        </p:tgtEl>
                                      </p:cBhvr>
                                    </p:animEffect>
                                    <p:anim calcmode="lin" valueType="num">
                                      <p:cBhvr>
                                        <p:cTn id="18" dur="2300" fill="hold"/>
                                        <p:tgtEl>
                                          <p:spTgt spid="7"/>
                                        </p:tgtEl>
                                        <p:attrNameLst>
                                          <p:attrName>ppt_x</p:attrName>
                                        </p:attrNameLst>
                                      </p:cBhvr>
                                      <p:tavLst>
                                        <p:tav tm="0">
                                          <p:val>
                                            <p:strVal val="#ppt_x"/>
                                          </p:val>
                                        </p:tav>
                                        <p:tav tm="100000">
                                          <p:val>
                                            <p:strVal val="#ppt_x"/>
                                          </p:val>
                                        </p:tav>
                                      </p:tavLst>
                                    </p:anim>
                                    <p:anim calcmode="lin" valueType="num">
                                      <p:cBhvr>
                                        <p:cTn id="19" dur="2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7D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898D9-3AA2-F8C0-D261-65223BD4B553}"/>
              </a:ext>
            </a:extLst>
          </p:cNvPr>
          <p:cNvSpPr/>
          <p:nvPr/>
        </p:nvSpPr>
        <p:spPr>
          <a:xfrm>
            <a:off x="381000" y="355166"/>
            <a:ext cx="381000" cy="400110"/>
          </a:xfrm>
          <a:prstGeom prst="roundRect">
            <a:avLst/>
          </a:prstGeom>
          <a:solidFill>
            <a:srgbClr val="007074"/>
          </a:solidFill>
          <a:ln>
            <a:solidFill>
              <a:srgbClr val="007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132EE91E-7348-BEF6-FB68-5263C7ACBF8C}"/>
              </a:ext>
            </a:extLst>
          </p:cNvPr>
          <p:cNvSpPr txBox="1"/>
          <p:nvPr/>
        </p:nvSpPr>
        <p:spPr>
          <a:xfrm>
            <a:off x="914400" y="355166"/>
            <a:ext cx="5860674" cy="400110"/>
          </a:xfrm>
          <a:prstGeom prst="rect">
            <a:avLst/>
          </a:prstGeom>
          <a:noFill/>
        </p:spPr>
        <p:txBody>
          <a:bodyPr wrap="square" rtlCol="0">
            <a:spAutoFit/>
          </a:bodyPr>
          <a:lstStyle/>
          <a:p>
            <a:r>
              <a:rPr lang="en-US" sz="2000" b="1" dirty="0" err="1">
                <a:latin typeface="Quire Sans" panose="020B0502040400020003" pitchFamily="34" charset="0"/>
                <a:cs typeface="Quire Sans" panose="020B0502040400020003" pitchFamily="34" charset="0"/>
              </a:rPr>
              <a:t>Faktor</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Penyebab</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Perubahan</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Sosial</a:t>
            </a:r>
            <a:endParaRPr lang="en-ID" sz="2000" b="1" dirty="0">
              <a:latin typeface="Quire Sans" panose="020B0502040400020003" pitchFamily="34" charset="0"/>
              <a:cs typeface="Quire Sans" panose="020B0502040400020003" pitchFamily="34" charset="0"/>
            </a:endParaRPr>
          </a:p>
        </p:txBody>
      </p:sp>
      <p:sp>
        <p:nvSpPr>
          <p:cNvPr id="5" name="TextBox 4">
            <a:extLst>
              <a:ext uri="{FF2B5EF4-FFF2-40B4-BE49-F238E27FC236}">
                <a16:creationId xmlns:a16="http://schemas.microsoft.com/office/drawing/2014/main" id="{C0F56A1A-45DB-C6FA-D2B6-1E7347A77CE6}"/>
              </a:ext>
            </a:extLst>
          </p:cNvPr>
          <p:cNvSpPr txBox="1"/>
          <p:nvPr/>
        </p:nvSpPr>
        <p:spPr>
          <a:xfrm>
            <a:off x="342900" y="316886"/>
            <a:ext cx="457200" cy="476669"/>
          </a:xfrm>
          <a:prstGeom prst="rect">
            <a:avLst/>
          </a:prstGeom>
          <a:noFill/>
        </p:spPr>
        <p:txBody>
          <a:bodyPr wrap="square">
            <a:spAutoFit/>
          </a:bodyPr>
          <a:lstStyle/>
          <a:p>
            <a:pPr lvl="0" algn="ctr">
              <a:lnSpc>
                <a:spcPct val="107000"/>
              </a:lnSpc>
              <a:spcAft>
                <a:spcPts val="800"/>
              </a:spcAft>
            </a:pPr>
            <a:r>
              <a:rPr lang="en-US" sz="2400" b="1" kern="100" dirty="0">
                <a:solidFill>
                  <a:srgbClr val="E1926A"/>
                </a:solidFill>
                <a:effectLst/>
                <a:latin typeface="Dm sans" pitchFamily="2" charset="0"/>
                <a:ea typeface="Calibri" panose="020F0502020204030204" pitchFamily="34" charset="0"/>
                <a:cs typeface="Times New Roman" panose="02020603050405020304" pitchFamily="18" charset="0"/>
              </a:rPr>
              <a:t>3</a:t>
            </a:r>
            <a:endParaRPr lang="en-ID" sz="2400" b="1" kern="100" dirty="0">
              <a:solidFill>
                <a:srgbClr val="E1926A"/>
              </a:solidFill>
              <a:effectLst/>
              <a:latin typeface="Dm sans" pitchFamily="2" charset="0"/>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C14381DC-44F2-7DE6-41DB-D286244EFD48}"/>
              </a:ext>
            </a:extLst>
          </p:cNvPr>
          <p:cNvGrpSpPr/>
          <p:nvPr/>
        </p:nvGrpSpPr>
        <p:grpSpPr>
          <a:xfrm>
            <a:off x="0" y="4302125"/>
            <a:ext cx="9144000" cy="841375"/>
            <a:chOff x="0" y="4302125"/>
            <a:chExt cx="9144000" cy="841375"/>
          </a:xfrm>
        </p:grpSpPr>
        <p:grpSp>
          <p:nvGrpSpPr>
            <p:cNvPr id="21" name="Group 20">
              <a:extLst>
                <a:ext uri="{FF2B5EF4-FFF2-40B4-BE49-F238E27FC236}">
                  <a16:creationId xmlns:a16="http://schemas.microsoft.com/office/drawing/2014/main" id="{35C3A157-66E0-8E08-1C86-D5281C980B5B}"/>
                </a:ext>
              </a:extLst>
            </p:cNvPr>
            <p:cNvGrpSpPr/>
            <p:nvPr/>
          </p:nvGrpSpPr>
          <p:grpSpPr>
            <a:xfrm>
              <a:off x="0" y="4302125"/>
              <a:ext cx="9144000" cy="841375"/>
              <a:chOff x="0" y="4302125"/>
              <a:chExt cx="9144000" cy="841375"/>
            </a:xfrm>
          </p:grpSpPr>
          <p:grpSp>
            <p:nvGrpSpPr>
              <p:cNvPr id="23" name="Group 22">
                <a:extLst>
                  <a:ext uri="{FF2B5EF4-FFF2-40B4-BE49-F238E27FC236}">
                    <a16:creationId xmlns:a16="http://schemas.microsoft.com/office/drawing/2014/main" id="{0343B520-1C6E-A0FD-DFBC-CB0977B774B4}"/>
                  </a:ext>
                </a:extLst>
              </p:cNvPr>
              <p:cNvGrpSpPr/>
              <p:nvPr/>
            </p:nvGrpSpPr>
            <p:grpSpPr>
              <a:xfrm>
                <a:off x="0" y="4302125"/>
                <a:ext cx="9144000" cy="841375"/>
                <a:chOff x="0" y="4302125"/>
                <a:chExt cx="9144000" cy="841375"/>
              </a:xfrm>
            </p:grpSpPr>
            <p:pic>
              <p:nvPicPr>
                <p:cNvPr id="25" name="Picture 2" descr="E:\ELISA\ERLANGGA LISA\2017\TEMPLATE PPT\SMP PPKN kelas X kelompok wajib\SMP PPKN kelas X kelompok wajib.png">
                  <a:extLst>
                    <a:ext uri="{FF2B5EF4-FFF2-40B4-BE49-F238E27FC236}">
                      <a16:creationId xmlns:a16="http://schemas.microsoft.com/office/drawing/2014/main" id="{B0BF6E33-B256-FEB7-8D54-8693979000B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26" name="TextBox 16">
                  <a:extLst>
                    <a:ext uri="{FF2B5EF4-FFF2-40B4-BE49-F238E27FC236}">
                      <a16:creationId xmlns:a16="http://schemas.microsoft.com/office/drawing/2014/main" id="{75B63F58-9287-AE83-56EB-6425475CAC5A}"/>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24" name="Picture 23" descr="A picture containing text&#10;&#10;Description automatically generated">
                <a:extLst>
                  <a:ext uri="{FF2B5EF4-FFF2-40B4-BE49-F238E27FC236}">
                    <a16:creationId xmlns:a16="http://schemas.microsoft.com/office/drawing/2014/main" id="{10B94C4A-BE06-5E90-1901-62DC445D422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22" name="Rectangle 21">
              <a:extLst>
                <a:ext uri="{FF2B5EF4-FFF2-40B4-BE49-F238E27FC236}">
                  <a16:creationId xmlns:a16="http://schemas.microsoft.com/office/drawing/2014/main" id="{E5E812C6-C811-35C1-1681-A141CA0126E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8" name="Rectangle: Rounded Corners 7">
            <a:extLst>
              <a:ext uri="{FF2B5EF4-FFF2-40B4-BE49-F238E27FC236}">
                <a16:creationId xmlns:a16="http://schemas.microsoft.com/office/drawing/2014/main" id="{BF68AB1D-A824-CE2C-BF96-1A4BA0935FC5}"/>
              </a:ext>
            </a:extLst>
          </p:cNvPr>
          <p:cNvSpPr/>
          <p:nvPr/>
        </p:nvSpPr>
        <p:spPr>
          <a:xfrm>
            <a:off x="990600" y="905957"/>
            <a:ext cx="1752600"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2"/>
            </a:pPr>
            <a:r>
              <a:rPr lang="en-US" sz="1400" b="1" dirty="0" err="1"/>
              <a:t>Faktor</a:t>
            </a:r>
            <a:r>
              <a:rPr lang="en-US" sz="1400" b="1" dirty="0"/>
              <a:t> </a:t>
            </a:r>
            <a:r>
              <a:rPr lang="en-US" sz="1400" b="1" dirty="0" err="1"/>
              <a:t>Eksternal</a:t>
            </a:r>
            <a:endParaRPr lang="en-ID" sz="1400" b="1" dirty="0"/>
          </a:p>
        </p:txBody>
      </p:sp>
      <p:sp>
        <p:nvSpPr>
          <p:cNvPr id="9" name="TextBox 8">
            <a:extLst>
              <a:ext uri="{FF2B5EF4-FFF2-40B4-BE49-F238E27FC236}">
                <a16:creationId xmlns:a16="http://schemas.microsoft.com/office/drawing/2014/main" id="{CFAAAF87-5328-FD24-4D25-3340CE6399A0}"/>
              </a:ext>
            </a:extLst>
          </p:cNvPr>
          <p:cNvSpPr txBox="1"/>
          <p:nvPr/>
        </p:nvSpPr>
        <p:spPr>
          <a:xfrm>
            <a:off x="914400" y="1281566"/>
            <a:ext cx="8039100" cy="2893100"/>
          </a:xfrm>
          <a:prstGeom prst="rect">
            <a:avLst/>
          </a:prstGeom>
          <a:noFill/>
        </p:spPr>
        <p:txBody>
          <a:bodyPr wrap="square">
            <a:spAutoFit/>
          </a:bodyPr>
          <a:lstStyle/>
          <a:p>
            <a:pPr algn="just"/>
            <a:r>
              <a:rPr lang="sv-SE" sz="1400" dirty="0"/>
              <a:t>Penyebab perubahan yang berasal dari luar masyarakat, antara lain sebagai berikut:</a:t>
            </a:r>
          </a:p>
          <a:p>
            <a:pPr marL="342900" indent="-342900" algn="just">
              <a:buFont typeface="+mj-lt"/>
              <a:buAutoNum type="arabicParenR"/>
            </a:pPr>
            <a:r>
              <a:rPr lang="en-ID" sz="1400" dirty="0" err="1"/>
              <a:t>Lingkungan</a:t>
            </a:r>
            <a:r>
              <a:rPr lang="en-ID" sz="1400" dirty="0"/>
              <a:t> </a:t>
            </a:r>
            <a:r>
              <a:rPr lang="en-ID" sz="1400" dirty="0" err="1"/>
              <a:t>fisik</a:t>
            </a:r>
            <a:r>
              <a:rPr lang="en-ID" sz="1400" dirty="0"/>
              <a:t> yang </a:t>
            </a:r>
            <a:r>
              <a:rPr lang="en-ID" sz="1400" dirty="0" err="1"/>
              <a:t>ada</a:t>
            </a:r>
            <a:r>
              <a:rPr lang="en-ID" sz="1400" dirty="0"/>
              <a:t> di </a:t>
            </a:r>
            <a:r>
              <a:rPr lang="en-ID" sz="1400" dirty="0" err="1"/>
              <a:t>sekitar</a:t>
            </a:r>
            <a:r>
              <a:rPr lang="en-ID" sz="1400" dirty="0"/>
              <a:t> </a:t>
            </a:r>
            <a:r>
              <a:rPr lang="en-ID" sz="1400" dirty="0" err="1"/>
              <a:t>manusia</a:t>
            </a:r>
            <a:endParaRPr lang="en-ID" sz="1400" dirty="0"/>
          </a:p>
          <a:p>
            <a:pPr marL="355600" algn="just"/>
            <a:r>
              <a:rPr lang="en-ID" sz="1400" dirty="0" err="1"/>
              <a:t>Bencana</a:t>
            </a:r>
            <a:r>
              <a:rPr lang="en-ID" sz="1400" dirty="0"/>
              <a:t> </a:t>
            </a:r>
            <a:r>
              <a:rPr lang="en-ID" sz="1400" dirty="0" err="1"/>
              <a:t>alam</a:t>
            </a:r>
            <a:r>
              <a:rPr lang="en-ID" sz="1400" dirty="0"/>
              <a:t> </a:t>
            </a:r>
            <a:r>
              <a:rPr lang="en-ID" sz="1400" dirty="0" err="1"/>
              <a:t>seperti</a:t>
            </a:r>
            <a:r>
              <a:rPr lang="en-ID" sz="1400" dirty="0"/>
              <a:t> </a:t>
            </a:r>
            <a:r>
              <a:rPr lang="en-ID" sz="1400" dirty="0" err="1"/>
              <a:t>gempa</a:t>
            </a:r>
            <a:r>
              <a:rPr lang="en-ID" sz="1400" dirty="0"/>
              <a:t> </a:t>
            </a:r>
            <a:r>
              <a:rPr lang="en-ID" sz="1400" dirty="0" err="1"/>
              <a:t>bumi</a:t>
            </a:r>
            <a:r>
              <a:rPr lang="en-ID" sz="1400" dirty="0"/>
              <a:t> dan </a:t>
            </a:r>
            <a:r>
              <a:rPr lang="en-ID" sz="1400" dirty="0" err="1"/>
              <a:t>banjir</a:t>
            </a:r>
            <a:r>
              <a:rPr lang="en-ID" sz="1400" dirty="0"/>
              <a:t> </a:t>
            </a:r>
            <a:r>
              <a:rPr lang="en-ID" sz="1400" dirty="0" err="1"/>
              <a:t>memaksa</a:t>
            </a:r>
            <a:r>
              <a:rPr lang="en-ID" sz="1400" dirty="0"/>
              <a:t> </a:t>
            </a:r>
            <a:r>
              <a:rPr lang="en-ID" sz="1400" dirty="0" err="1"/>
              <a:t>masyarakat</a:t>
            </a:r>
            <a:r>
              <a:rPr lang="en-ID" sz="1400" dirty="0"/>
              <a:t> </a:t>
            </a:r>
            <a:r>
              <a:rPr lang="en-ID" sz="1400" dirty="0" err="1"/>
              <a:t>beradaptasi</a:t>
            </a:r>
            <a:r>
              <a:rPr lang="en-ID" sz="1400" dirty="0"/>
              <a:t> </a:t>
            </a:r>
            <a:r>
              <a:rPr lang="en-ID" sz="1400" dirty="0" err="1"/>
              <a:t>dengan</a:t>
            </a:r>
            <a:r>
              <a:rPr lang="en-ID" sz="1400" dirty="0"/>
              <a:t> </a:t>
            </a:r>
            <a:r>
              <a:rPr lang="en-ID" sz="1400" dirty="0" err="1"/>
              <a:t>lingkungan</a:t>
            </a:r>
            <a:r>
              <a:rPr lang="en-ID" sz="1400" dirty="0"/>
              <a:t> </a:t>
            </a:r>
            <a:r>
              <a:rPr lang="en-ID" sz="1400" dirty="0" err="1"/>
              <a:t>baru</a:t>
            </a:r>
            <a:r>
              <a:rPr lang="en-ID" sz="1400" dirty="0"/>
              <a:t>, </a:t>
            </a:r>
            <a:r>
              <a:rPr lang="en-ID" sz="1400" dirty="0" err="1"/>
              <a:t>mengubah</a:t>
            </a:r>
            <a:r>
              <a:rPr lang="en-ID" sz="1400" dirty="0"/>
              <a:t> </a:t>
            </a:r>
            <a:r>
              <a:rPr lang="en-ID" sz="1400" dirty="0" err="1"/>
              <a:t>lembaga</a:t>
            </a:r>
            <a:r>
              <a:rPr lang="en-ID" sz="1400" dirty="0"/>
              <a:t> </a:t>
            </a:r>
            <a:r>
              <a:rPr lang="en-ID" sz="1400" dirty="0" err="1"/>
              <a:t>kemasyarakatan</a:t>
            </a:r>
            <a:r>
              <a:rPr lang="en-ID" sz="1400" dirty="0"/>
              <a:t> </a:t>
            </a:r>
            <a:r>
              <a:rPr lang="en-ID" sz="1400" dirty="0" err="1"/>
              <a:t>mereka</a:t>
            </a:r>
            <a:r>
              <a:rPr lang="en-ID" sz="1400" dirty="0"/>
              <a:t>.</a:t>
            </a:r>
          </a:p>
          <a:p>
            <a:pPr marL="355600" algn="just"/>
            <a:endParaRPr lang="en-ID" sz="1400" dirty="0"/>
          </a:p>
          <a:p>
            <a:pPr marL="342900" indent="-342900" algn="just">
              <a:buFont typeface="+mj-lt"/>
              <a:buAutoNum type="arabicParenR" startAt="2"/>
            </a:pPr>
            <a:r>
              <a:rPr lang="en-ID" sz="1400" dirty="0" err="1"/>
              <a:t>Peperangan</a:t>
            </a:r>
            <a:endParaRPr lang="en-ID" sz="1400" dirty="0"/>
          </a:p>
          <a:p>
            <a:pPr marL="355600" algn="just"/>
            <a:r>
              <a:rPr lang="en-ID" sz="1400" dirty="0" err="1"/>
              <a:t>Perang</a:t>
            </a:r>
            <a:r>
              <a:rPr lang="en-ID" sz="1400" dirty="0"/>
              <a:t> </a:t>
            </a:r>
            <a:r>
              <a:rPr lang="en-ID" sz="1400" dirty="0" err="1"/>
              <a:t>dapat</a:t>
            </a:r>
            <a:r>
              <a:rPr lang="en-ID" sz="1400" dirty="0"/>
              <a:t> </a:t>
            </a:r>
            <a:r>
              <a:rPr lang="en-ID" sz="1400" dirty="0" err="1"/>
              <a:t>menyebabkan</a:t>
            </a:r>
            <a:r>
              <a:rPr lang="en-ID" sz="1400" dirty="0"/>
              <a:t> </a:t>
            </a:r>
            <a:r>
              <a:rPr lang="en-ID" sz="1400" dirty="0" err="1"/>
              <a:t>dominasi</a:t>
            </a:r>
            <a:r>
              <a:rPr lang="en-ID" sz="1400" dirty="0"/>
              <a:t> </a:t>
            </a:r>
            <a:r>
              <a:rPr lang="en-ID" sz="1400" dirty="0" err="1"/>
              <a:t>budaya</a:t>
            </a:r>
            <a:r>
              <a:rPr lang="en-ID" sz="1400" dirty="0"/>
              <a:t>, </a:t>
            </a:r>
            <a:r>
              <a:rPr lang="en-ID" sz="1400" dirty="0" err="1"/>
              <a:t>politik</a:t>
            </a:r>
            <a:r>
              <a:rPr lang="en-ID" sz="1400" dirty="0"/>
              <a:t>, dan </a:t>
            </a:r>
            <a:r>
              <a:rPr lang="en-ID" sz="1400" dirty="0" err="1"/>
              <a:t>ekonomi</a:t>
            </a:r>
            <a:r>
              <a:rPr lang="en-ID" sz="1400" dirty="0"/>
              <a:t> oleh negara </a:t>
            </a:r>
            <a:r>
              <a:rPr lang="en-ID" sz="1400" dirty="0" err="1"/>
              <a:t>pemenang</a:t>
            </a:r>
            <a:r>
              <a:rPr lang="en-ID" sz="1400" dirty="0"/>
              <a:t>, </a:t>
            </a:r>
            <a:r>
              <a:rPr lang="en-ID" sz="1400" dirty="0" err="1"/>
              <a:t>memaksakan</a:t>
            </a:r>
            <a:r>
              <a:rPr lang="en-ID" sz="1400" dirty="0"/>
              <a:t> </a:t>
            </a:r>
            <a:r>
              <a:rPr lang="en-ID" sz="1400" dirty="0" err="1"/>
              <a:t>perubahan</a:t>
            </a:r>
            <a:r>
              <a:rPr lang="en-ID" sz="1400" dirty="0"/>
              <a:t> pada </a:t>
            </a:r>
            <a:r>
              <a:rPr lang="en-ID" sz="1400" dirty="0" err="1"/>
              <a:t>masyarakat</a:t>
            </a:r>
            <a:r>
              <a:rPr lang="en-ID" sz="1400" dirty="0"/>
              <a:t> yang </a:t>
            </a:r>
            <a:r>
              <a:rPr lang="en-ID" sz="1400" dirty="0" err="1"/>
              <a:t>kalah</a:t>
            </a:r>
            <a:r>
              <a:rPr lang="en-ID" sz="1400" dirty="0"/>
              <a:t>.</a:t>
            </a:r>
          </a:p>
          <a:p>
            <a:pPr marL="355600" algn="just"/>
            <a:endParaRPr lang="en-ID" sz="1400" dirty="0"/>
          </a:p>
          <a:p>
            <a:pPr marL="342900" indent="-342900" algn="just">
              <a:buFont typeface="+mj-lt"/>
              <a:buAutoNum type="arabicParenR" startAt="3"/>
            </a:pPr>
            <a:r>
              <a:rPr lang="en-ID" sz="1400" dirty="0" err="1"/>
              <a:t>Pengaruh</a:t>
            </a:r>
            <a:r>
              <a:rPr lang="en-ID" sz="1400" dirty="0"/>
              <a:t> </a:t>
            </a:r>
            <a:r>
              <a:rPr lang="en-ID" sz="1400" dirty="0" err="1"/>
              <a:t>kebudayaan</a:t>
            </a:r>
            <a:r>
              <a:rPr lang="en-ID" sz="1400" dirty="0"/>
              <a:t> </a:t>
            </a:r>
            <a:r>
              <a:rPr lang="en-ID" sz="1400" dirty="0" err="1"/>
              <a:t>masyarakat</a:t>
            </a:r>
            <a:r>
              <a:rPr lang="en-ID" sz="1400" dirty="0"/>
              <a:t> lain</a:t>
            </a:r>
          </a:p>
          <a:p>
            <a:pPr marL="355600" algn="just"/>
            <a:r>
              <a:rPr lang="en-ID" sz="1400" dirty="0" err="1"/>
              <a:t>Interaksi</a:t>
            </a:r>
            <a:r>
              <a:rPr lang="en-ID" sz="1400" dirty="0"/>
              <a:t> </a:t>
            </a:r>
            <a:r>
              <a:rPr lang="en-ID" sz="1400" dirty="0" err="1"/>
              <a:t>dengan</a:t>
            </a:r>
            <a:r>
              <a:rPr lang="en-ID" sz="1400" dirty="0"/>
              <a:t> </a:t>
            </a:r>
            <a:r>
              <a:rPr lang="en-ID" sz="1400" dirty="0" err="1"/>
              <a:t>budaya</a:t>
            </a:r>
            <a:r>
              <a:rPr lang="en-ID" sz="1400" dirty="0"/>
              <a:t> lain </a:t>
            </a:r>
            <a:r>
              <a:rPr lang="en-ID" sz="1400" dirty="0" err="1"/>
              <a:t>dapat</a:t>
            </a:r>
            <a:r>
              <a:rPr lang="en-ID" sz="1400" dirty="0"/>
              <a:t> </a:t>
            </a:r>
            <a:r>
              <a:rPr lang="en-ID" sz="1400" dirty="0" err="1"/>
              <a:t>menyebabkan</a:t>
            </a:r>
            <a:r>
              <a:rPr lang="en-ID" sz="1400" dirty="0"/>
              <a:t> </a:t>
            </a:r>
            <a:r>
              <a:rPr lang="en-ID" sz="1400" dirty="0" err="1"/>
              <a:t>perubahan</a:t>
            </a:r>
            <a:r>
              <a:rPr lang="en-ID" sz="1400" dirty="0"/>
              <a:t> </a:t>
            </a:r>
            <a:r>
              <a:rPr lang="en-ID" sz="1400" dirty="0" err="1"/>
              <a:t>sosial</a:t>
            </a:r>
            <a:r>
              <a:rPr lang="en-ID" sz="1400" dirty="0"/>
              <a:t>. </a:t>
            </a:r>
            <a:r>
              <a:rPr lang="en-ID" sz="1400" dirty="0" err="1"/>
              <a:t>Budaya</a:t>
            </a:r>
            <a:r>
              <a:rPr lang="en-ID" sz="1400" dirty="0"/>
              <a:t> yang </a:t>
            </a:r>
            <a:r>
              <a:rPr lang="en-ID" sz="1400" dirty="0" err="1"/>
              <a:t>diterima</a:t>
            </a:r>
            <a:r>
              <a:rPr lang="en-ID" sz="1400" dirty="0"/>
              <a:t> </a:t>
            </a:r>
            <a:r>
              <a:rPr lang="en-ID" sz="1400" dirty="0" err="1"/>
              <a:t>tanpa</a:t>
            </a:r>
            <a:r>
              <a:rPr lang="en-ID" sz="1400" dirty="0"/>
              <a:t> </a:t>
            </a:r>
            <a:r>
              <a:rPr lang="en-ID" sz="1400" dirty="0" err="1"/>
              <a:t>pemaksaan</a:t>
            </a:r>
            <a:r>
              <a:rPr lang="en-ID" sz="1400" dirty="0"/>
              <a:t> </a:t>
            </a:r>
            <a:r>
              <a:rPr lang="en-ID" sz="1400" dirty="0" err="1"/>
              <a:t>disebut</a:t>
            </a:r>
            <a:r>
              <a:rPr lang="en-ID" sz="1400" dirty="0"/>
              <a:t> demonstration effect, </a:t>
            </a:r>
            <a:r>
              <a:rPr lang="en-ID" sz="1400" dirty="0" err="1"/>
              <a:t>sementara</a:t>
            </a:r>
            <a:r>
              <a:rPr lang="en-ID" sz="1400" dirty="0"/>
              <a:t> </a:t>
            </a:r>
            <a:r>
              <a:rPr lang="en-ID" sz="1400" dirty="0" err="1"/>
              <a:t>penolakan</a:t>
            </a:r>
            <a:r>
              <a:rPr lang="en-ID" sz="1400" dirty="0"/>
              <a:t> </a:t>
            </a:r>
            <a:r>
              <a:rPr lang="en-ID" sz="1400" dirty="0" err="1"/>
              <a:t>terhadap</a:t>
            </a:r>
            <a:r>
              <a:rPr lang="en-ID" sz="1400" dirty="0"/>
              <a:t> </a:t>
            </a:r>
            <a:r>
              <a:rPr lang="en-ID" sz="1400" dirty="0" err="1"/>
              <a:t>budaya</a:t>
            </a:r>
            <a:r>
              <a:rPr lang="en-ID" sz="1400" dirty="0"/>
              <a:t> lain </a:t>
            </a:r>
            <a:r>
              <a:rPr lang="en-ID" sz="1400" dirty="0" err="1"/>
              <a:t>disebut</a:t>
            </a:r>
            <a:r>
              <a:rPr lang="en-ID" sz="1400" dirty="0"/>
              <a:t> cultural animosity.</a:t>
            </a:r>
          </a:p>
        </p:txBody>
      </p:sp>
    </p:spTree>
    <p:extLst>
      <p:ext uri="{BB962C8B-B14F-4D97-AF65-F5344CB8AC3E}">
        <p14:creationId xmlns:p14="http://schemas.microsoft.com/office/powerpoint/2010/main" val="795948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E7D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898D9-3AA2-F8C0-D261-65223BD4B553}"/>
              </a:ext>
            </a:extLst>
          </p:cNvPr>
          <p:cNvSpPr/>
          <p:nvPr/>
        </p:nvSpPr>
        <p:spPr>
          <a:xfrm>
            <a:off x="381000" y="355166"/>
            <a:ext cx="381000" cy="400110"/>
          </a:xfrm>
          <a:prstGeom prst="roundRect">
            <a:avLst/>
          </a:prstGeom>
          <a:solidFill>
            <a:srgbClr val="007074"/>
          </a:solidFill>
          <a:ln>
            <a:solidFill>
              <a:srgbClr val="007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132EE91E-7348-BEF6-FB68-5263C7ACBF8C}"/>
              </a:ext>
            </a:extLst>
          </p:cNvPr>
          <p:cNvSpPr txBox="1"/>
          <p:nvPr/>
        </p:nvSpPr>
        <p:spPr>
          <a:xfrm>
            <a:off x="914400" y="355166"/>
            <a:ext cx="5860674" cy="400110"/>
          </a:xfrm>
          <a:prstGeom prst="rect">
            <a:avLst/>
          </a:prstGeom>
          <a:noFill/>
        </p:spPr>
        <p:txBody>
          <a:bodyPr wrap="square" rtlCol="0">
            <a:spAutoFit/>
          </a:bodyPr>
          <a:lstStyle/>
          <a:p>
            <a:r>
              <a:rPr lang="en-US" sz="2000" b="1" dirty="0" err="1">
                <a:latin typeface="Quire Sans" panose="020B0502040400020003" pitchFamily="34" charset="0"/>
                <a:cs typeface="Quire Sans" panose="020B0502040400020003" pitchFamily="34" charset="0"/>
              </a:rPr>
              <a:t>Faktor-Faktor</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Pendorong</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Perubahan</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Sosial</a:t>
            </a:r>
            <a:endParaRPr lang="en-ID" sz="2000" b="1" dirty="0">
              <a:latin typeface="Quire Sans" panose="020B0502040400020003" pitchFamily="34" charset="0"/>
              <a:cs typeface="Quire Sans" panose="020B0502040400020003" pitchFamily="34" charset="0"/>
            </a:endParaRPr>
          </a:p>
        </p:txBody>
      </p:sp>
      <p:sp>
        <p:nvSpPr>
          <p:cNvPr id="5" name="TextBox 4">
            <a:extLst>
              <a:ext uri="{FF2B5EF4-FFF2-40B4-BE49-F238E27FC236}">
                <a16:creationId xmlns:a16="http://schemas.microsoft.com/office/drawing/2014/main" id="{C0F56A1A-45DB-C6FA-D2B6-1E7347A77CE6}"/>
              </a:ext>
            </a:extLst>
          </p:cNvPr>
          <p:cNvSpPr txBox="1"/>
          <p:nvPr/>
        </p:nvSpPr>
        <p:spPr>
          <a:xfrm>
            <a:off x="342900" y="316886"/>
            <a:ext cx="457200" cy="476669"/>
          </a:xfrm>
          <a:prstGeom prst="rect">
            <a:avLst/>
          </a:prstGeom>
          <a:noFill/>
        </p:spPr>
        <p:txBody>
          <a:bodyPr wrap="square">
            <a:spAutoFit/>
          </a:bodyPr>
          <a:lstStyle/>
          <a:p>
            <a:pPr lvl="0" algn="ctr">
              <a:lnSpc>
                <a:spcPct val="107000"/>
              </a:lnSpc>
              <a:spcAft>
                <a:spcPts val="800"/>
              </a:spcAft>
            </a:pPr>
            <a:r>
              <a:rPr lang="en-US" sz="2400" b="1" kern="100" dirty="0">
                <a:solidFill>
                  <a:srgbClr val="E1926A"/>
                </a:solidFill>
                <a:latin typeface="Dm sans" pitchFamily="2" charset="0"/>
                <a:ea typeface="Calibri" panose="020F0502020204030204" pitchFamily="34" charset="0"/>
                <a:cs typeface="Times New Roman" panose="02020603050405020304" pitchFamily="18" charset="0"/>
              </a:rPr>
              <a:t>4</a:t>
            </a:r>
          </a:p>
        </p:txBody>
      </p:sp>
      <p:grpSp>
        <p:nvGrpSpPr>
          <p:cNvPr id="20" name="Group 19">
            <a:extLst>
              <a:ext uri="{FF2B5EF4-FFF2-40B4-BE49-F238E27FC236}">
                <a16:creationId xmlns:a16="http://schemas.microsoft.com/office/drawing/2014/main" id="{C14381DC-44F2-7DE6-41DB-D286244EFD48}"/>
              </a:ext>
            </a:extLst>
          </p:cNvPr>
          <p:cNvGrpSpPr/>
          <p:nvPr/>
        </p:nvGrpSpPr>
        <p:grpSpPr>
          <a:xfrm>
            <a:off x="0" y="4302125"/>
            <a:ext cx="9144000" cy="841375"/>
            <a:chOff x="0" y="4302125"/>
            <a:chExt cx="9144000" cy="841375"/>
          </a:xfrm>
        </p:grpSpPr>
        <p:grpSp>
          <p:nvGrpSpPr>
            <p:cNvPr id="21" name="Group 20">
              <a:extLst>
                <a:ext uri="{FF2B5EF4-FFF2-40B4-BE49-F238E27FC236}">
                  <a16:creationId xmlns:a16="http://schemas.microsoft.com/office/drawing/2014/main" id="{35C3A157-66E0-8E08-1C86-D5281C980B5B}"/>
                </a:ext>
              </a:extLst>
            </p:cNvPr>
            <p:cNvGrpSpPr/>
            <p:nvPr/>
          </p:nvGrpSpPr>
          <p:grpSpPr>
            <a:xfrm>
              <a:off x="0" y="4302125"/>
              <a:ext cx="9144000" cy="841375"/>
              <a:chOff x="0" y="4302125"/>
              <a:chExt cx="9144000" cy="841375"/>
            </a:xfrm>
          </p:grpSpPr>
          <p:grpSp>
            <p:nvGrpSpPr>
              <p:cNvPr id="23" name="Group 22">
                <a:extLst>
                  <a:ext uri="{FF2B5EF4-FFF2-40B4-BE49-F238E27FC236}">
                    <a16:creationId xmlns:a16="http://schemas.microsoft.com/office/drawing/2014/main" id="{0343B520-1C6E-A0FD-DFBC-CB0977B774B4}"/>
                  </a:ext>
                </a:extLst>
              </p:cNvPr>
              <p:cNvGrpSpPr/>
              <p:nvPr/>
            </p:nvGrpSpPr>
            <p:grpSpPr>
              <a:xfrm>
                <a:off x="0" y="4302125"/>
                <a:ext cx="9144000" cy="841375"/>
                <a:chOff x="0" y="4302125"/>
                <a:chExt cx="9144000" cy="841375"/>
              </a:xfrm>
            </p:grpSpPr>
            <p:pic>
              <p:nvPicPr>
                <p:cNvPr id="25" name="Picture 2" descr="E:\ELISA\ERLANGGA LISA\2017\TEMPLATE PPT\SMP PPKN kelas X kelompok wajib\SMP PPKN kelas X kelompok wajib.png">
                  <a:extLst>
                    <a:ext uri="{FF2B5EF4-FFF2-40B4-BE49-F238E27FC236}">
                      <a16:creationId xmlns:a16="http://schemas.microsoft.com/office/drawing/2014/main" id="{B0BF6E33-B256-FEB7-8D54-8693979000B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26" name="TextBox 16">
                  <a:extLst>
                    <a:ext uri="{FF2B5EF4-FFF2-40B4-BE49-F238E27FC236}">
                      <a16:creationId xmlns:a16="http://schemas.microsoft.com/office/drawing/2014/main" id="{75B63F58-9287-AE83-56EB-6425475CAC5A}"/>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24" name="Picture 23" descr="A picture containing text&#10;&#10;Description automatically generated">
                <a:extLst>
                  <a:ext uri="{FF2B5EF4-FFF2-40B4-BE49-F238E27FC236}">
                    <a16:creationId xmlns:a16="http://schemas.microsoft.com/office/drawing/2014/main" id="{10B94C4A-BE06-5E90-1901-62DC445D422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22" name="Rectangle 21">
              <a:extLst>
                <a:ext uri="{FF2B5EF4-FFF2-40B4-BE49-F238E27FC236}">
                  <a16:creationId xmlns:a16="http://schemas.microsoft.com/office/drawing/2014/main" id="{E5E812C6-C811-35C1-1681-A141CA0126E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8" name="Rectangle: Rounded Corners 7">
            <a:extLst>
              <a:ext uri="{FF2B5EF4-FFF2-40B4-BE49-F238E27FC236}">
                <a16:creationId xmlns:a16="http://schemas.microsoft.com/office/drawing/2014/main" id="{BF68AB1D-A824-CE2C-BF96-1A4BA0935FC5}"/>
              </a:ext>
            </a:extLst>
          </p:cNvPr>
          <p:cNvSpPr/>
          <p:nvPr/>
        </p:nvSpPr>
        <p:spPr>
          <a:xfrm>
            <a:off x="912158" y="1152024"/>
            <a:ext cx="2971800"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a:pPr>
            <a:r>
              <a:rPr lang="en-US" sz="1400" b="1" dirty="0" err="1"/>
              <a:t>Kontak</a:t>
            </a:r>
            <a:r>
              <a:rPr lang="en-US" sz="1400" b="1" dirty="0"/>
              <a:t> </a:t>
            </a:r>
            <a:r>
              <a:rPr lang="en-US" sz="1400" b="1" dirty="0" err="1"/>
              <a:t>dengan</a:t>
            </a:r>
            <a:r>
              <a:rPr lang="en-US" sz="1400" b="1" dirty="0"/>
              <a:t> </a:t>
            </a:r>
            <a:r>
              <a:rPr lang="en-US" sz="1400" b="1" dirty="0" err="1"/>
              <a:t>Kebudayaan</a:t>
            </a:r>
            <a:r>
              <a:rPr lang="en-US" sz="1400" b="1" dirty="0"/>
              <a:t> Lain</a:t>
            </a:r>
            <a:endParaRPr lang="en-ID" sz="1400" b="1" dirty="0"/>
          </a:p>
        </p:txBody>
      </p:sp>
      <p:sp>
        <p:nvSpPr>
          <p:cNvPr id="6" name="TextBox 5">
            <a:extLst>
              <a:ext uri="{FF2B5EF4-FFF2-40B4-BE49-F238E27FC236}">
                <a16:creationId xmlns:a16="http://schemas.microsoft.com/office/drawing/2014/main" id="{EAA8A4CF-3509-DAC6-7F5A-11A49FBE2D22}"/>
              </a:ext>
            </a:extLst>
          </p:cNvPr>
          <p:cNvSpPr txBox="1"/>
          <p:nvPr/>
        </p:nvSpPr>
        <p:spPr>
          <a:xfrm>
            <a:off x="912158" y="751914"/>
            <a:ext cx="7774641" cy="307777"/>
          </a:xfrm>
          <a:prstGeom prst="rect">
            <a:avLst/>
          </a:prstGeom>
          <a:noFill/>
        </p:spPr>
        <p:txBody>
          <a:bodyPr wrap="square">
            <a:spAutoFit/>
          </a:bodyPr>
          <a:lstStyle/>
          <a:p>
            <a:pPr algn="just"/>
            <a:r>
              <a:rPr lang="en-ID" sz="1400" dirty="0" err="1"/>
              <a:t>Perubahan</a:t>
            </a:r>
            <a:r>
              <a:rPr lang="en-ID" sz="1400" dirty="0"/>
              <a:t> </a:t>
            </a:r>
            <a:r>
              <a:rPr lang="en-ID" sz="1400" dirty="0" err="1"/>
              <a:t>sosial</a:t>
            </a:r>
            <a:r>
              <a:rPr lang="en-ID" sz="1400" dirty="0"/>
              <a:t> </a:t>
            </a:r>
            <a:r>
              <a:rPr lang="en-ID" sz="1400" dirty="0" err="1"/>
              <a:t>dapat</a:t>
            </a:r>
            <a:r>
              <a:rPr lang="en-ID" sz="1400" dirty="0"/>
              <a:t> </a:t>
            </a:r>
            <a:r>
              <a:rPr lang="en-ID" sz="1400" dirty="0" err="1"/>
              <a:t>dipengaruhi</a:t>
            </a:r>
            <a:r>
              <a:rPr lang="en-ID" sz="1400" dirty="0"/>
              <a:t> oleh </a:t>
            </a:r>
            <a:r>
              <a:rPr lang="en-ID" sz="1400" dirty="0" err="1"/>
              <a:t>berbagai</a:t>
            </a:r>
            <a:r>
              <a:rPr lang="en-ID" sz="1400" dirty="0"/>
              <a:t> </a:t>
            </a:r>
            <a:r>
              <a:rPr lang="en-ID" sz="1400" dirty="0" err="1"/>
              <a:t>faktor</a:t>
            </a:r>
            <a:r>
              <a:rPr lang="en-ID" sz="1400" dirty="0"/>
              <a:t>, yang </a:t>
            </a:r>
            <a:r>
              <a:rPr lang="en-ID" sz="1400" dirty="0" err="1"/>
              <a:t>dapat</a:t>
            </a:r>
            <a:r>
              <a:rPr lang="en-ID" sz="1400" dirty="0"/>
              <a:t> </a:t>
            </a:r>
            <a:r>
              <a:rPr lang="en-ID" sz="1400" dirty="0" err="1"/>
              <a:t>dikelompokkan</a:t>
            </a:r>
            <a:r>
              <a:rPr lang="en-ID" sz="1400" dirty="0"/>
              <a:t> </a:t>
            </a:r>
            <a:r>
              <a:rPr lang="en-ID" sz="1400" dirty="0" err="1"/>
              <a:t>sebagai</a:t>
            </a:r>
            <a:r>
              <a:rPr lang="en-ID" sz="1400" dirty="0"/>
              <a:t> </a:t>
            </a:r>
            <a:r>
              <a:rPr lang="en-ID" sz="1400" dirty="0" err="1"/>
              <a:t>berikut</a:t>
            </a:r>
            <a:r>
              <a:rPr lang="en-ID" sz="1400" dirty="0"/>
              <a:t>:</a:t>
            </a:r>
          </a:p>
        </p:txBody>
      </p:sp>
      <p:sp>
        <p:nvSpPr>
          <p:cNvPr id="12" name="TextBox 11">
            <a:extLst>
              <a:ext uri="{FF2B5EF4-FFF2-40B4-BE49-F238E27FC236}">
                <a16:creationId xmlns:a16="http://schemas.microsoft.com/office/drawing/2014/main" id="{A60EC3DF-94BD-4897-B846-263314A13C04}"/>
              </a:ext>
            </a:extLst>
          </p:cNvPr>
          <p:cNvSpPr txBox="1"/>
          <p:nvPr/>
        </p:nvSpPr>
        <p:spPr>
          <a:xfrm>
            <a:off x="912158" y="1480378"/>
            <a:ext cx="7774641" cy="954107"/>
          </a:xfrm>
          <a:prstGeom prst="rect">
            <a:avLst/>
          </a:prstGeom>
          <a:noFill/>
        </p:spPr>
        <p:txBody>
          <a:bodyPr wrap="square">
            <a:spAutoFit/>
          </a:bodyPr>
          <a:lstStyle/>
          <a:p>
            <a:pPr algn="just"/>
            <a:r>
              <a:rPr lang="en-ID" sz="1400" dirty="0" err="1"/>
              <a:t>Interaksi</a:t>
            </a:r>
            <a:r>
              <a:rPr lang="en-ID" sz="1400" dirty="0"/>
              <a:t> </a:t>
            </a:r>
            <a:r>
              <a:rPr lang="en-ID" sz="1400" dirty="0" err="1"/>
              <a:t>antara</a:t>
            </a:r>
            <a:r>
              <a:rPr lang="en-ID" sz="1400" dirty="0"/>
              <a:t> dua </a:t>
            </a:r>
            <a:r>
              <a:rPr lang="en-ID" sz="1400" dirty="0" err="1"/>
              <a:t>masyarakat</a:t>
            </a:r>
            <a:r>
              <a:rPr lang="en-ID" sz="1400" dirty="0"/>
              <a:t> </a:t>
            </a:r>
            <a:r>
              <a:rPr lang="en-ID" sz="1400" dirty="0" err="1"/>
              <a:t>cenderung</a:t>
            </a:r>
            <a:r>
              <a:rPr lang="en-ID" sz="1400" dirty="0"/>
              <a:t> </a:t>
            </a:r>
            <a:r>
              <a:rPr lang="en-ID" sz="1400" dirty="0" err="1"/>
              <a:t>menghasilkan</a:t>
            </a:r>
            <a:r>
              <a:rPr lang="en-ID" sz="1400" dirty="0"/>
              <a:t> </a:t>
            </a:r>
            <a:r>
              <a:rPr lang="en-ID" sz="1400" dirty="0" err="1"/>
              <a:t>pengaruh</a:t>
            </a:r>
            <a:r>
              <a:rPr lang="en-ID" sz="1400" dirty="0"/>
              <a:t> timbal </a:t>
            </a:r>
            <a:r>
              <a:rPr lang="en-ID" sz="1400" dirty="0" err="1"/>
              <a:t>balik</a:t>
            </a:r>
            <a:r>
              <a:rPr lang="en-ID" sz="1400" dirty="0"/>
              <a:t> yang </a:t>
            </a:r>
            <a:r>
              <a:rPr lang="en-ID" sz="1400" dirty="0" err="1"/>
              <a:t>disebut</a:t>
            </a:r>
            <a:r>
              <a:rPr lang="en-ID" sz="1400" dirty="0"/>
              <a:t> </a:t>
            </a:r>
            <a:r>
              <a:rPr lang="en-ID" sz="1400" dirty="0" err="1"/>
              <a:t>difusi</a:t>
            </a:r>
            <a:r>
              <a:rPr lang="en-ID" sz="1400" dirty="0"/>
              <a:t>. Ada dua </a:t>
            </a:r>
            <a:r>
              <a:rPr lang="en-ID" sz="1400" dirty="0" err="1"/>
              <a:t>tipe</a:t>
            </a:r>
            <a:r>
              <a:rPr lang="en-ID" sz="1400" dirty="0"/>
              <a:t> </a:t>
            </a:r>
            <a:r>
              <a:rPr lang="en-ID" sz="1400" dirty="0" err="1"/>
              <a:t>difusi</a:t>
            </a:r>
            <a:r>
              <a:rPr lang="en-ID" sz="1400" dirty="0"/>
              <a:t>:</a:t>
            </a:r>
          </a:p>
          <a:p>
            <a:pPr marL="342900" indent="-342900" algn="just">
              <a:buFont typeface="+mj-lt"/>
              <a:buAutoNum type="arabicParenR"/>
            </a:pPr>
            <a:r>
              <a:rPr lang="en-ID" sz="1400" b="1" dirty="0" err="1"/>
              <a:t>Difusi</a:t>
            </a:r>
            <a:r>
              <a:rPr lang="en-ID" sz="1400" b="1" dirty="0"/>
              <a:t> </a:t>
            </a:r>
            <a:r>
              <a:rPr lang="en-ID" sz="1400" b="1" dirty="0" err="1"/>
              <a:t>Intramasyarakat</a:t>
            </a:r>
            <a:r>
              <a:rPr lang="en-ID" sz="1400" dirty="0"/>
              <a:t>: </a:t>
            </a:r>
            <a:r>
              <a:rPr lang="en-ID" sz="1400" dirty="0" err="1"/>
              <a:t>Penyebaran</a:t>
            </a:r>
            <a:r>
              <a:rPr lang="en-ID" sz="1400" dirty="0"/>
              <a:t> </a:t>
            </a:r>
            <a:r>
              <a:rPr lang="en-ID" sz="1400" dirty="0" err="1"/>
              <a:t>kebudayaan</a:t>
            </a:r>
            <a:r>
              <a:rPr lang="en-ID" sz="1400" dirty="0"/>
              <a:t> di </a:t>
            </a:r>
            <a:r>
              <a:rPr lang="en-ID" sz="1400" dirty="0" err="1"/>
              <a:t>dalam</a:t>
            </a:r>
            <a:r>
              <a:rPr lang="en-ID" sz="1400" dirty="0"/>
              <a:t> </a:t>
            </a:r>
            <a:r>
              <a:rPr lang="en-ID" sz="1400" dirty="0" err="1"/>
              <a:t>masyarakat</a:t>
            </a:r>
            <a:r>
              <a:rPr lang="en-ID" sz="1400" dirty="0"/>
              <a:t> </a:t>
            </a:r>
            <a:r>
              <a:rPr lang="en-ID" sz="1400" dirty="0" err="1"/>
              <a:t>itu</a:t>
            </a:r>
            <a:r>
              <a:rPr lang="en-ID" sz="1400" dirty="0"/>
              <a:t> </a:t>
            </a:r>
            <a:r>
              <a:rPr lang="en-ID" sz="1400" dirty="0" err="1"/>
              <a:t>sendiri</a:t>
            </a:r>
            <a:r>
              <a:rPr lang="en-ID" sz="1400" dirty="0"/>
              <a:t>.</a:t>
            </a:r>
          </a:p>
          <a:p>
            <a:pPr marL="342900" indent="-342900" algn="just">
              <a:buFont typeface="+mj-lt"/>
              <a:buAutoNum type="arabicParenR"/>
            </a:pPr>
            <a:r>
              <a:rPr lang="en-ID" sz="1400" b="1" dirty="0" err="1"/>
              <a:t>Difusi</a:t>
            </a:r>
            <a:r>
              <a:rPr lang="en-ID" sz="1400" b="1" dirty="0"/>
              <a:t> </a:t>
            </a:r>
            <a:r>
              <a:rPr lang="en-ID" sz="1400" b="1" dirty="0" err="1"/>
              <a:t>Antarmasyarakat</a:t>
            </a:r>
            <a:r>
              <a:rPr lang="en-ID" sz="1400" dirty="0"/>
              <a:t>: </a:t>
            </a:r>
            <a:r>
              <a:rPr lang="en-ID" sz="1400" dirty="0" err="1"/>
              <a:t>Penyebaran</a:t>
            </a:r>
            <a:r>
              <a:rPr lang="en-ID" sz="1400" dirty="0"/>
              <a:t> </a:t>
            </a:r>
            <a:r>
              <a:rPr lang="en-ID" sz="1400" dirty="0" err="1"/>
              <a:t>kebudayaan</a:t>
            </a:r>
            <a:r>
              <a:rPr lang="en-ID" sz="1400" dirty="0"/>
              <a:t> </a:t>
            </a:r>
            <a:r>
              <a:rPr lang="en-ID" sz="1400" dirty="0" err="1"/>
              <a:t>antara</a:t>
            </a:r>
            <a:r>
              <a:rPr lang="en-ID" sz="1400" dirty="0"/>
              <a:t> dua </a:t>
            </a:r>
            <a:r>
              <a:rPr lang="en-ID" sz="1400" dirty="0" err="1"/>
              <a:t>masyarakat</a:t>
            </a:r>
            <a:r>
              <a:rPr lang="en-ID" sz="1400" dirty="0"/>
              <a:t> </a:t>
            </a:r>
            <a:r>
              <a:rPr lang="en-ID" sz="1400" dirty="0" err="1"/>
              <a:t>atau</a:t>
            </a:r>
            <a:r>
              <a:rPr lang="en-ID" sz="1400" dirty="0"/>
              <a:t> </a:t>
            </a:r>
            <a:r>
              <a:rPr lang="en-ID" sz="1400" dirty="0" err="1"/>
              <a:t>lebih</a:t>
            </a:r>
            <a:r>
              <a:rPr lang="en-ID" sz="1400" dirty="0"/>
              <a:t>.</a:t>
            </a:r>
          </a:p>
        </p:txBody>
      </p:sp>
      <p:sp>
        <p:nvSpPr>
          <p:cNvPr id="14" name="TextBox 13">
            <a:extLst>
              <a:ext uri="{FF2B5EF4-FFF2-40B4-BE49-F238E27FC236}">
                <a16:creationId xmlns:a16="http://schemas.microsoft.com/office/drawing/2014/main" id="{C6B67399-2D31-CC0C-7F02-07820A9CFC2F}"/>
              </a:ext>
            </a:extLst>
          </p:cNvPr>
          <p:cNvSpPr txBox="1"/>
          <p:nvPr/>
        </p:nvSpPr>
        <p:spPr>
          <a:xfrm>
            <a:off x="912157" y="2458039"/>
            <a:ext cx="7774641" cy="1169551"/>
          </a:xfrm>
          <a:prstGeom prst="rect">
            <a:avLst/>
          </a:prstGeom>
          <a:noFill/>
        </p:spPr>
        <p:txBody>
          <a:bodyPr wrap="square">
            <a:spAutoFit/>
          </a:bodyPr>
          <a:lstStyle/>
          <a:p>
            <a:pPr algn="just"/>
            <a:r>
              <a:rPr lang="it-IT" sz="1400" dirty="0"/>
              <a:t>Difusi dapat terjadi melalui penetrasi:</a:t>
            </a:r>
          </a:p>
          <a:p>
            <a:pPr marL="342900" indent="-342900" algn="just">
              <a:buFont typeface="+mj-lt"/>
              <a:buAutoNum type="arabicParenR"/>
            </a:pPr>
            <a:r>
              <a:rPr lang="en-ID" sz="1400" b="1" dirty="0" err="1"/>
              <a:t>Penetrasi</a:t>
            </a:r>
            <a:r>
              <a:rPr lang="en-ID" sz="1400" b="1" dirty="0"/>
              <a:t> </a:t>
            </a:r>
            <a:r>
              <a:rPr lang="en-ID" sz="1400" b="1" dirty="0" err="1"/>
              <a:t>Damai</a:t>
            </a:r>
            <a:r>
              <a:rPr lang="en-ID" sz="1400" dirty="0"/>
              <a:t>: </a:t>
            </a:r>
            <a:r>
              <a:rPr lang="en-ID" sz="1400" dirty="0" err="1"/>
              <a:t>Kebudayaan</a:t>
            </a:r>
            <a:r>
              <a:rPr lang="en-ID" sz="1400" dirty="0"/>
              <a:t> </a:t>
            </a:r>
            <a:r>
              <a:rPr lang="en-ID" sz="1400" dirty="0" err="1"/>
              <a:t>masuk</a:t>
            </a:r>
            <a:r>
              <a:rPr lang="en-ID" sz="1400" dirty="0"/>
              <a:t> </a:t>
            </a:r>
            <a:r>
              <a:rPr lang="en-ID" sz="1400" dirty="0" err="1"/>
              <a:t>secara</a:t>
            </a:r>
            <a:r>
              <a:rPr lang="en-ID" sz="1400" dirty="0"/>
              <a:t> </a:t>
            </a:r>
            <a:r>
              <a:rPr lang="en-ID" sz="1400" dirty="0" err="1"/>
              <a:t>damai</a:t>
            </a:r>
            <a:r>
              <a:rPr lang="en-ID" sz="1400" dirty="0"/>
              <a:t>, </a:t>
            </a:r>
            <a:r>
              <a:rPr lang="en-ID" sz="1400" dirty="0" err="1"/>
              <a:t>seperti</a:t>
            </a:r>
            <a:r>
              <a:rPr lang="en-ID" sz="1400" dirty="0"/>
              <a:t> </a:t>
            </a:r>
            <a:r>
              <a:rPr lang="en-ID" sz="1400" dirty="0" err="1"/>
              <a:t>pengaruh</a:t>
            </a:r>
            <a:r>
              <a:rPr lang="en-ID" sz="1400" dirty="0"/>
              <a:t> Hindu dan Islam di Indonesia yang </a:t>
            </a:r>
            <a:r>
              <a:rPr lang="en-ID" sz="1400" dirty="0" err="1"/>
              <a:t>memperkaya</a:t>
            </a:r>
            <a:r>
              <a:rPr lang="en-ID" sz="1400" dirty="0"/>
              <a:t> </a:t>
            </a:r>
            <a:r>
              <a:rPr lang="en-ID" sz="1400" dirty="0" err="1"/>
              <a:t>budaya</a:t>
            </a:r>
            <a:r>
              <a:rPr lang="en-ID" sz="1400" dirty="0"/>
              <a:t> </a:t>
            </a:r>
            <a:r>
              <a:rPr lang="en-ID" sz="1400" dirty="0" err="1"/>
              <a:t>setempat</a:t>
            </a:r>
            <a:r>
              <a:rPr lang="en-ID" sz="1400" dirty="0"/>
              <a:t> </a:t>
            </a:r>
            <a:r>
              <a:rPr lang="en-ID" sz="1400" dirty="0" err="1"/>
              <a:t>tanpa</a:t>
            </a:r>
            <a:r>
              <a:rPr lang="en-ID" sz="1400" dirty="0"/>
              <a:t> </a:t>
            </a:r>
            <a:r>
              <a:rPr lang="en-ID" sz="1400" dirty="0" err="1"/>
              <a:t>menghilangkan</a:t>
            </a:r>
            <a:r>
              <a:rPr lang="en-ID" sz="1400" dirty="0"/>
              <a:t> </a:t>
            </a:r>
            <a:r>
              <a:rPr lang="en-ID" sz="1400" dirty="0" err="1"/>
              <a:t>unsur</a:t>
            </a:r>
            <a:r>
              <a:rPr lang="en-ID" sz="1400" dirty="0"/>
              <a:t> </a:t>
            </a:r>
            <a:r>
              <a:rPr lang="en-ID" sz="1400" dirty="0" err="1"/>
              <a:t>asli</a:t>
            </a:r>
            <a:r>
              <a:rPr lang="en-ID" sz="1400" dirty="0"/>
              <a:t>.</a:t>
            </a:r>
          </a:p>
          <a:p>
            <a:pPr marL="342900" indent="-342900" algn="just">
              <a:buFont typeface="+mj-lt"/>
              <a:buAutoNum type="arabicParenR"/>
            </a:pPr>
            <a:r>
              <a:rPr lang="sv-SE" sz="1400" b="1" dirty="0"/>
              <a:t>Penetrasi Paksa</a:t>
            </a:r>
            <a:r>
              <a:rPr lang="sv-SE" sz="1400" dirty="0"/>
              <a:t>: Kebudayaan masuk secara paksa dan merusak, seperti budaya Barat selama kolonialisme yang menimbulkan goncangan dalam masyarakat Nusantara.</a:t>
            </a:r>
            <a:endParaRPr lang="en-ID" sz="1400" dirty="0"/>
          </a:p>
        </p:txBody>
      </p:sp>
    </p:spTree>
    <p:extLst>
      <p:ext uri="{BB962C8B-B14F-4D97-AF65-F5344CB8AC3E}">
        <p14:creationId xmlns:p14="http://schemas.microsoft.com/office/powerpoint/2010/main" val="2512901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7D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898D9-3AA2-F8C0-D261-65223BD4B553}"/>
              </a:ext>
            </a:extLst>
          </p:cNvPr>
          <p:cNvSpPr/>
          <p:nvPr/>
        </p:nvSpPr>
        <p:spPr>
          <a:xfrm>
            <a:off x="381000" y="355166"/>
            <a:ext cx="381000" cy="400110"/>
          </a:xfrm>
          <a:prstGeom prst="roundRect">
            <a:avLst/>
          </a:prstGeom>
          <a:solidFill>
            <a:srgbClr val="007074"/>
          </a:solidFill>
          <a:ln>
            <a:solidFill>
              <a:srgbClr val="007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132EE91E-7348-BEF6-FB68-5263C7ACBF8C}"/>
              </a:ext>
            </a:extLst>
          </p:cNvPr>
          <p:cNvSpPr txBox="1"/>
          <p:nvPr/>
        </p:nvSpPr>
        <p:spPr>
          <a:xfrm>
            <a:off x="914400" y="355166"/>
            <a:ext cx="5860674" cy="400110"/>
          </a:xfrm>
          <a:prstGeom prst="rect">
            <a:avLst/>
          </a:prstGeom>
          <a:noFill/>
        </p:spPr>
        <p:txBody>
          <a:bodyPr wrap="square" rtlCol="0">
            <a:spAutoFit/>
          </a:bodyPr>
          <a:lstStyle/>
          <a:p>
            <a:r>
              <a:rPr lang="en-US" sz="2000" b="1" dirty="0" err="1">
                <a:latin typeface="Quire Sans" panose="020B0502040400020003" pitchFamily="34" charset="0"/>
                <a:cs typeface="Quire Sans" panose="020B0502040400020003" pitchFamily="34" charset="0"/>
              </a:rPr>
              <a:t>Faktor-Faktor</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Pendorong</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Perubahan</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Sosial</a:t>
            </a:r>
            <a:endParaRPr lang="en-ID" sz="2000" b="1" dirty="0">
              <a:latin typeface="Quire Sans" panose="020B0502040400020003" pitchFamily="34" charset="0"/>
              <a:cs typeface="Quire Sans" panose="020B0502040400020003" pitchFamily="34" charset="0"/>
            </a:endParaRPr>
          </a:p>
        </p:txBody>
      </p:sp>
      <p:sp>
        <p:nvSpPr>
          <p:cNvPr id="5" name="TextBox 4">
            <a:extLst>
              <a:ext uri="{FF2B5EF4-FFF2-40B4-BE49-F238E27FC236}">
                <a16:creationId xmlns:a16="http://schemas.microsoft.com/office/drawing/2014/main" id="{C0F56A1A-45DB-C6FA-D2B6-1E7347A77CE6}"/>
              </a:ext>
            </a:extLst>
          </p:cNvPr>
          <p:cNvSpPr txBox="1"/>
          <p:nvPr/>
        </p:nvSpPr>
        <p:spPr>
          <a:xfrm>
            <a:off x="342900" y="316886"/>
            <a:ext cx="457200" cy="476669"/>
          </a:xfrm>
          <a:prstGeom prst="rect">
            <a:avLst/>
          </a:prstGeom>
          <a:noFill/>
        </p:spPr>
        <p:txBody>
          <a:bodyPr wrap="square">
            <a:spAutoFit/>
          </a:bodyPr>
          <a:lstStyle/>
          <a:p>
            <a:pPr lvl="0" algn="ctr">
              <a:lnSpc>
                <a:spcPct val="107000"/>
              </a:lnSpc>
              <a:spcAft>
                <a:spcPts val="800"/>
              </a:spcAft>
            </a:pPr>
            <a:r>
              <a:rPr lang="en-US" sz="2400" b="1" kern="100" dirty="0">
                <a:solidFill>
                  <a:srgbClr val="E1926A"/>
                </a:solidFill>
                <a:latin typeface="Dm sans" pitchFamily="2" charset="0"/>
                <a:ea typeface="Calibri" panose="020F0502020204030204" pitchFamily="34" charset="0"/>
                <a:cs typeface="Times New Roman" panose="02020603050405020304" pitchFamily="18" charset="0"/>
              </a:rPr>
              <a:t>4</a:t>
            </a:r>
          </a:p>
        </p:txBody>
      </p:sp>
      <p:grpSp>
        <p:nvGrpSpPr>
          <p:cNvPr id="20" name="Group 19">
            <a:extLst>
              <a:ext uri="{FF2B5EF4-FFF2-40B4-BE49-F238E27FC236}">
                <a16:creationId xmlns:a16="http://schemas.microsoft.com/office/drawing/2014/main" id="{C14381DC-44F2-7DE6-41DB-D286244EFD48}"/>
              </a:ext>
            </a:extLst>
          </p:cNvPr>
          <p:cNvGrpSpPr/>
          <p:nvPr/>
        </p:nvGrpSpPr>
        <p:grpSpPr>
          <a:xfrm>
            <a:off x="0" y="4302125"/>
            <a:ext cx="9144000" cy="841375"/>
            <a:chOff x="0" y="4302125"/>
            <a:chExt cx="9144000" cy="841375"/>
          </a:xfrm>
        </p:grpSpPr>
        <p:grpSp>
          <p:nvGrpSpPr>
            <p:cNvPr id="21" name="Group 20">
              <a:extLst>
                <a:ext uri="{FF2B5EF4-FFF2-40B4-BE49-F238E27FC236}">
                  <a16:creationId xmlns:a16="http://schemas.microsoft.com/office/drawing/2014/main" id="{35C3A157-66E0-8E08-1C86-D5281C980B5B}"/>
                </a:ext>
              </a:extLst>
            </p:cNvPr>
            <p:cNvGrpSpPr/>
            <p:nvPr/>
          </p:nvGrpSpPr>
          <p:grpSpPr>
            <a:xfrm>
              <a:off x="0" y="4302125"/>
              <a:ext cx="9144000" cy="841375"/>
              <a:chOff x="0" y="4302125"/>
              <a:chExt cx="9144000" cy="841375"/>
            </a:xfrm>
          </p:grpSpPr>
          <p:grpSp>
            <p:nvGrpSpPr>
              <p:cNvPr id="23" name="Group 22">
                <a:extLst>
                  <a:ext uri="{FF2B5EF4-FFF2-40B4-BE49-F238E27FC236}">
                    <a16:creationId xmlns:a16="http://schemas.microsoft.com/office/drawing/2014/main" id="{0343B520-1C6E-A0FD-DFBC-CB0977B774B4}"/>
                  </a:ext>
                </a:extLst>
              </p:cNvPr>
              <p:cNvGrpSpPr/>
              <p:nvPr/>
            </p:nvGrpSpPr>
            <p:grpSpPr>
              <a:xfrm>
                <a:off x="0" y="4302125"/>
                <a:ext cx="9144000" cy="841375"/>
                <a:chOff x="0" y="4302125"/>
                <a:chExt cx="9144000" cy="841375"/>
              </a:xfrm>
            </p:grpSpPr>
            <p:pic>
              <p:nvPicPr>
                <p:cNvPr id="25" name="Picture 2" descr="E:\ELISA\ERLANGGA LISA\2017\TEMPLATE PPT\SMP PPKN kelas X kelompok wajib\SMP PPKN kelas X kelompok wajib.png">
                  <a:extLst>
                    <a:ext uri="{FF2B5EF4-FFF2-40B4-BE49-F238E27FC236}">
                      <a16:creationId xmlns:a16="http://schemas.microsoft.com/office/drawing/2014/main" id="{B0BF6E33-B256-FEB7-8D54-8693979000B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26" name="TextBox 16">
                  <a:extLst>
                    <a:ext uri="{FF2B5EF4-FFF2-40B4-BE49-F238E27FC236}">
                      <a16:creationId xmlns:a16="http://schemas.microsoft.com/office/drawing/2014/main" id="{75B63F58-9287-AE83-56EB-6425475CAC5A}"/>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24" name="Picture 23" descr="A picture containing text&#10;&#10;Description automatically generated">
                <a:extLst>
                  <a:ext uri="{FF2B5EF4-FFF2-40B4-BE49-F238E27FC236}">
                    <a16:creationId xmlns:a16="http://schemas.microsoft.com/office/drawing/2014/main" id="{10B94C4A-BE06-5E90-1901-62DC445D422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22" name="Rectangle 21">
              <a:extLst>
                <a:ext uri="{FF2B5EF4-FFF2-40B4-BE49-F238E27FC236}">
                  <a16:creationId xmlns:a16="http://schemas.microsoft.com/office/drawing/2014/main" id="{E5E812C6-C811-35C1-1681-A141CA0126E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8" name="Rectangle: Rounded Corners 7">
            <a:extLst>
              <a:ext uri="{FF2B5EF4-FFF2-40B4-BE49-F238E27FC236}">
                <a16:creationId xmlns:a16="http://schemas.microsoft.com/office/drawing/2014/main" id="{BF68AB1D-A824-CE2C-BF96-1A4BA0935FC5}"/>
              </a:ext>
            </a:extLst>
          </p:cNvPr>
          <p:cNvSpPr/>
          <p:nvPr/>
        </p:nvSpPr>
        <p:spPr>
          <a:xfrm>
            <a:off x="912158" y="1152024"/>
            <a:ext cx="32788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2"/>
            </a:pPr>
            <a:r>
              <a:rPr lang="en-US" sz="1400" b="1" dirty="0" err="1"/>
              <a:t>Sistem</a:t>
            </a:r>
            <a:r>
              <a:rPr lang="en-US" sz="1400" b="1" dirty="0"/>
              <a:t> Pendidikan Formal yang </a:t>
            </a:r>
            <a:r>
              <a:rPr lang="en-US" sz="1400" b="1" dirty="0" err="1"/>
              <a:t>Maju</a:t>
            </a:r>
            <a:endParaRPr lang="en-ID" sz="1400" b="1" dirty="0"/>
          </a:p>
        </p:txBody>
      </p:sp>
      <p:sp>
        <p:nvSpPr>
          <p:cNvPr id="6" name="TextBox 5">
            <a:extLst>
              <a:ext uri="{FF2B5EF4-FFF2-40B4-BE49-F238E27FC236}">
                <a16:creationId xmlns:a16="http://schemas.microsoft.com/office/drawing/2014/main" id="{EAA8A4CF-3509-DAC6-7F5A-11A49FBE2D22}"/>
              </a:ext>
            </a:extLst>
          </p:cNvPr>
          <p:cNvSpPr txBox="1"/>
          <p:nvPr/>
        </p:nvSpPr>
        <p:spPr>
          <a:xfrm>
            <a:off x="912158" y="751914"/>
            <a:ext cx="7774641" cy="307777"/>
          </a:xfrm>
          <a:prstGeom prst="rect">
            <a:avLst/>
          </a:prstGeom>
          <a:noFill/>
        </p:spPr>
        <p:txBody>
          <a:bodyPr wrap="square">
            <a:spAutoFit/>
          </a:bodyPr>
          <a:lstStyle/>
          <a:p>
            <a:pPr algn="just"/>
            <a:r>
              <a:rPr lang="en-ID" sz="1400" dirty="0" err="1"/>
              <a:t>Perubahan</a:t>
            </a:r>
            <a:r>
              <a:rPr lang="en-ID" sz="1400" dirty="0"/>
              <a:t> </a:t>
            </a:r>
            <a:r>
              <a:rPr lang="en-ID" sz="1400" dirty="0" err="1"/>
              <a:t>sosial</a:t>
            </a:r>
            <a:r>
              <a:rPr lang="en-ID" sz="1400" dirty="0"/>
              <a:t> </a:t>
            </a:r>
            <a:r>
              <a:rPr lang="en-ID" sz="1400" dirty="0" err="1"/>
              <a:t>dapat</a:t>
            </a:r>
            <a:r>
              <a:rPr lang="en-ID" sz="1400" dirty="0"/>
              <a:t> </a:t>
            </a:r>
            <a:r>
              <a:rPr lang="en-ID" sz="1400" dirty="0" err="1"/>
              <a:t>dipengaruhi</a:t>
            </a:r>
            <a:r>
              <a:rPr lang="en-ID" sz="1400" dirty="0"/>
              <a:t> oleh </a:t>
            </a:r>
            <a:r>
              <a:rPr lang="en-ID" sz="1400" dirty="0" err="1"/>
              <a:t>berbagai</a:t>
            </a:r>
            <a:r>
              <a:rPr lang="en-ID" sz="1400" dirty="0"/>
              <a:t> </a:t>
            </a:r>
            <a:r>
              <a:rPr lang="en-ID" sz="1400" dirty="0" err="1"/>
              <a:t>faktor</a:t>
            </a:r>
            <a:r>
              <a:rPr lang="en-ID" sz="1400" dirty="0"/>
              <a:t>, yang </a:t>
            </a:r>
            <a:r>
              <a:rPr lang="en-ID" sz="1400" dirty="0" err="1"/>
              <a:t>dapat</a:t>
            </a:r>
            <a:r>
              <a:rPr lang="en-ID" sz="1400" dirty="0"/>
              <a:t> </a:t>
            </a:r>
            <a:r>
              <a:rPr lang="en-ID" sz="1400" dirty="0" err="1"/>
              <a:t>dikelompokkan</a:t>
            </a:r>
            <a:r>
              <a:rPr lang="en-ID" sz="1400" dirty="0"/>
              <a:t> </a:t>
            </a:r>
            <a:r>
              <a:rPr lang="en-ID" sz="1400" dirty="0" err="1"/>
              <a:t>sebagai</a:t>
            </a:r>
            <a:r>
              <a:rPr lang="en-ID" sz="1400" dirty="0"/>
              <a:t> </a:t>
            </a:r>
            <a:r>
              <a:rPr lang="en-ID" sz="1400" dirty="0" err="1"/>
              <a:t>berikut</a:t>
            </a:r>
            <a:r>
              <a:rPr lang="en-ID" sz="1400" dirty="0"/>
              <a:t>:</a:t>
            </a:r>
          </a:p>
        </p:txBody>
      </p:sp>
      <p:sp>
        <p:nvSpPr>
          <p:cNvPr id="12" name="TextBox 11">
            <a:extLst>
              <a:ext uri="{FF2B5EF4-FFF2-40B4-BE49-F238E27FC236}">
                <a16:creationId xmlns:a16="http://schemas.microsoft.com/office/drawing/2014/main" id="{A60EC3DF-94BD-4897-B846-263314A13C04}"/>
              </a:ext>
            </a:extLst>
          </p:cNvPr>
          <p:cNvSpPr txBox="1"/>
          <p:nvPr/>
        </p:nvSpPr>
        <p:spPr>
          <a:xfrm>
            <a:off x="912158" y="1480378"/>
            <a:ext cx="7774641" cy="523220"/>
          </a:xfrm>
          <a:prstGeom prst="rect">
            <a:avLst/>
          </a:prstGeom>
          <a:noFill/>
        </p:spPr>
        <p:txBody>
          <a:bodyPr wrap="square">
            <a:spAutoFit/>
          </a:bodyPr>
          <a:lstStyle/>
          <a:p>
            <a:pPr algn="just"/>
            <a:r>
              <a:rPr lang="en-ID" sz="1400" dirty="0"/>
              <a:t>Pendidikan formal yang </a:t>
            </a:r>
            <a:r>
              <a:rPr lang="en-ID" sz="1400" dirty="0" err="1"/>
              <a:t>maju</a:t>
            </a:r>
            <a:r>
              <a:rPr lang="en-ID" sz="1400" dirty="0"/>
              <a:t> </a:t>
            </a:r>
            <a:r>
              <a:rPr lang="en-ID" sz="1400" dirty="0" err="1"/>
              <a:t>mengajarkan</a:t>
            </a:r>
            <a:r>
              <a:rPr lang="en-ID" sz="1400" dirty="0"/>
              <a:t> </a:t>
            </a:r>
            <a:r>
              <a:rPr lang="en-ID" sz="1400" dirty="0" err="1"/>
              <a:t>kemampuan</a:t>
            </a:r>
            <a:r>
              <a:rPr lang="en-ID" sz="1400" dirty="0"/>
              <a:t>, </a:t>
            </a:r>
            <a:r>
              <a:rPr lang="en-ID" sz="1400" dirty="0" err="1"/>
              <a:t>nilai-nilai</a:t>
            </a:r>
            <a:r>
              <a:rPr lang="en-ID" sz="1400" dirty="0"/>
              <a:t>, dan </a:t>
            </a:r>
            <a:r>
              <a:rPr lang="en-ID" sz="1400" dirty="0" err="1"/>
              <a:t>cara</a:t>
            </a:r>
            <a:r>
              <a:rPr lang="en-ID" sz="1400" dirty="0"/>
              <a:t> </a:t>
            </a:r>
            <a:r>
              <a:rPr lang="en-ID" sz="1400" dirty="0" err="1"/>
              <a:t>berpikir</a:t>
            </a:r>
            <a:r>
              <a:rPr lang="en-ID" sz="1400" dirty="0"/>
              <a:t> </a:t>
            </a:r>
            <a:r>
              <a:rPr lang="en-ID" sz="1400" dirty="0" err="1"/>
              <a:t>ilmiah</a:t>
            </a:r>
            <a:r>
              <a:rPr lang="en-ID" sz="1400" dirty="0"/>
              <a:t> </a:t>
            </a:r>
            <a:r>
              <a:rPr lang="en-ID" sz="1400" dirty="0" err="1"/>
              <a:t>serta</a:t>
            </a:r>
            <a:r>
              <a:rPr lang="en-ID" sz="1400" dirty="0"/>
              <a:t> </a:t>
            </a:r>
            <a:r>
              <a:rPr lang="en-ID" sz="1400" dirty="0" err="1"/>
              <a:t>objektif</a:t>
            </a:r>
            <a:r>
              <a:rPr lang="en-ID" sz="1400" dirty="0"/>
              <a:t>, </a:t>
            </a:r>
            <a:r>
              <a:rPr lang="en-ID" sz="1400" dirty="0" err="1"/>
              <a:t>mempersiapkan</a:t>
            </a:r>
            <a:r>
              <a:rPr lang="en-ID" sz="1400" dirty="0"/>
              <a:t> </a:t>
            </a:r>
            <a:r>
              <a:rPr lang="en-ID" sz="1400" dirty="0" err="1"/>
              <a:t>individu</a:t>
            </a:r>
            <a:r>
              <a:rPr lang="en-ID" sz="1400" dirty="0"/>
              <a:t> </a:t>
            </a:r>
            <a:r>
              <a:rPr lang="en-ID" sz="1400" dirty="0" err="1"/>
              <a:t>untuk</a:t>
            </a:r>
            <a:r>
              <a:rPr lang="en-ID" sz="1400" dirty="0"/>
              <a:t> </a:t>
            </a:r>
            <a:r>
              <a:rPr lang="en-ID" sz="1400" dirty="0" err="1"/>
              <a:t>bersaing</a:t>
            </a:r>
            <a:r>
              <a:rPr lang="en-ID" sz="1400" dirty="0"/>
              <a:t> </a:t>
            </a:r>
            <a:r>
              <a:rPr lang="en-ID" sz="1400" dirty="0" err="1"/>
              <a:t>dengan</a:t>
            </a:r>
            <a:r>
              <a:rPr lang="en-ID" sz="1400" dirty="0"/>
              <a:t> </a:t>
            </a:r>
            <a:r>
              <a:rPr lang="en-ID" sz="1400" dirty="0" err="1"/>
              <a:t>perkembangan</a:t>
            </a:r>
            <a:r>
              <a:rPr lang="en-ID" sz="1400" dirty="0"/>
              <a:t> zaman.</a:t>
            </a:r>
          </a:p>
        </p:txBody>
      </p:sp>
      <p:sp>
        <p:nvSpPr>
          <p:cNvPr id="4" name="Rectangle: Rounded Corners 3">
            <a:extLst>
              <a:ext uri="{FF2B5EF4-FFF2-40B4-BE49-F238E27FC236}">
                <a16:creationId xmlns:a16="http://schemas.microsoft.com/office/drawing/2014/main" id="{F779417A-0458-E770-382B-E84C5ED5F060}"/>
              </a:ext>
            </a:extLst>
          </p:cNvPr>
          <p:cNvSpPr/>
          <p:nvPr/>
        </p:nvSpPr>
        <p:spPr>
          <a:xfrm>
            <a:off x="912158" y="2095931"/>
            <a:ext cx="54886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3"/>
            </a:pPr>
            <a:r>
              <a:rPr lang="en-US" sz="1400" b="1" dirty="0" err="1"/>
              <a:t>Sikap</a:t>
            </a:r>
            <a:r>
              <a:rPr lang="en-US" sz="1400" b="1" dirty="0"/>
              <a:t> </a:t>
            </a:r>
            <a:r>
              <a:rPr lang="en-US" sz="1400" b="1" dirty="0" err="1"/>
              <a:t>menghargai</a:t>
            </a:r>
            <a:r>
              <a:rPr lang="en-US" sz="1400" b="1" dirty="0"/>
              <a:t> </a:t>
            </a:r>
            <a:r>
              <a:rPr lang="en-US" sz="1400" b="1" dirty="0" err="1"/>
              <a:t>hasil</a:t>
            </a:r>
            <a:r>
              <a:rPr lang="en-US" sz="1400" b="1" dirty="0"/>
              <a:t> </a:t>
            </a:r>
            <a:r>
              <a:rPr lang="en-US" sz="1400" b="1" dirty="0" err="1"/>
              <a:t>karya</a:t>
            </a:r>
            <a:r>
              <a:rPr lang="en-US" sz="1400" b="1" dirty="0"/>
              <a:t> </a:t>
            </a:r>
            <a:r>
              <a:rPr lang="en-US" sz="1400" b="1" dirty="0" err="1"/>
              <a:t>seseorang</a:t>
            </a:r>
            <a:r>
              <a:rPr lang="en-US" sz="1400" b="1" dirty="0"/>
              <a:t> dan </a:t>
            </a:r>
            <a:r>
              <a:rPr lang="en-US" sz="1400" b="1" dirty="0" err="1"/>
              <a:t>keinginan</a:t>
            </a:r>
            <a:r>
              <a:rPr lang="en-US" sz="1400" b="1" dirty="0"/>
              <a:t> </a:t>
            </a:r>
            <a:r>
              <a:rPr lang="en-US" sz="1400" b="1" dirty="0" err="1"/>
              <a:t>untuk</a:t>
            </a:r>
            <a:r>
              <a:rPr lang="en-US" sz="1400" b="1" dirty="0"/>
              <a:t> </a:t>
            </a:r>
            <a:r>
              <a:rPr lang="en-US" sz="1400" b="1" dirty="0" err="1"/>
              <a:t>maju</a:t>
            </a:r>
            <a:endParaRPr lang="en-ID" sz="1400" b="1" dirty="0"/>
          </a:p>
        </p:txBody>
      </p:sp>
      <p:sp>
        <p:nvSpPr>
          <p:cNvPr id="7" name="TextBox 6">
            <a:extLst>
              <a:ext uri="{FF2B5EF4-FFF2-40B4-BE49-F238E27FC236}">
                <a16:creationId xmlns:a16="http://schemas.microsoft.com/office/drawing/2014/main" id="{201A0289-5FA4-1815-1DE4-D37679F79758}"/>
              </a:ext>
            </a:extLst>
          </p:cNvPr>
          <p:cNvSpPr txBox="1"/>
          <p:nvPr/>
        </p:nvSpPr>
        <p:spPr>
          <a:xfrm>
            <a:off x="912158" y="2424285"/>
            <a:ext cx="7774641" cy="738664"/>
          </a:xfrm>
          <a:prstGeom prst="rect">
            <a:avLst/>
          </a:prstGeom>
          <a:noFill/>
        </p:spPr>
        <p:txBody>
          <a:bodyPr wrap="square">
            <a:spAutoFit/>
          </a:bodyPr>
          <a:lstStyle/>
          <a:p>
            <a:pPr algn="just"/>
            <a:r>
              <a:rPr lang="en-ID" sz="1400" dirty="0" err="1"/>
              <a:t>Sikap</a:t>
            </a:r>
            <a:r>
              <a:rPr lang="en-ID" sz="1400" dirty="0"/>
              <a:t> </a:t>
            </a:r>
            <a:r>
              <a:rPr lang="en-ID" sz="1400" dirty="0" err="1"/>
              <a:t>menghargai</a:t>
            </a:r>
            <a:r>
              <a:rPr lang="en-ID" sz="1400" dirty="0"/>
              <a:t> </a:t>
            </a:r>
            <a:r>
              <a:rPr lang="en-ID" sz="1400" dirty="0" err="1"/>
              <a:t>hasil</a:t>
            </a:r>
            <a:r>
              <a:rPr lang="en-ID" sz="1400" dirty="0"/>
              <a:t> </a:t>
            </a:r>
            <a:r>
              <a:rPr lang="en-ID" sz="1400" dirty="0" err="1"/>
              <a:t>karya</a:t>
            </a:r>
            <a:r>
              <a:rPr lang="en-ID" sz="1400" dirty="0"/>
              <a:t> orang lain </a:t>
            </a:r>
            <a:r>
              <a:rPr lang="en-ID" sz="1400" dirty="0" err="1"/>
              <a:t>mendorong</a:t>
            </a:r>
            <a:r>
              <a:rPr lang="en-ID" sz="1400" dirty="0"/>
              <a:t> </a:t>
            </a:r>
            <a:r>
              <a:rPr lang="en-ID" sz="1400" dirty="0" err="1"/>
              <a:t>perubahan</a:t>
            </a:r>
            <a:r>
              <a:rPr lang="en-ID" sz="1400" dirty="0"/>
              <a:t> </a:t>
            </a:r>
            <a:r>
              <a:rPr lang="en-ID" sz="1400" dirty="0" err="1"/>
              <a:t>sosial</a:t>
            </a:r>
            <a:r>
              <a:rPr lang="en-ID" sz="1400" dirty="0"/>
              <a:t> </a:t>
            </a:r>
            <a:r>
              <a:rPr lang="en-ID" sz="1400" dirty="0" err="1"/>
              <a:t>karena</a:t>
            </a:r>
            <a:r>
              <a:rPr lang="en-ID" sz="1400" dirty="0"/>
              <a:t> </a:t>
            </a:r>
            <a:r>
              <a:rPr lang="en-ID" sz="1400" dirty="0" err="1"/>
              <a:t>dapat</a:t>
            </a:r>
            <a:r>
              <a:rPr lang="en-ID" sz="1400" dirty="0"/>
              <a:t> </a:t>
            </a:r>
            <a:r>
              <a:rPr lang="en-ID" sz="1400" dirty="0" err="1"/>
              <a:t>menstimulasi</a:t>
            </a:r>
            <a:r>
              <a:rPr lang="en-ID" sz="1400" dirty="0"/>
              <a:t> </a:t>
            </a:r>
            <a:r>
              <a:rPr lang="en-ID" sz="1400" dirty="0" err="1"/>
              <a:t>lebih</a:t>
            </a:r>
            <a:r>
              <a:rPr lang="en-ID" sz="1400" dirty="0"/>
              <a:t> </a:t>
            </a:r>
            <a:r>
              <a:rPr lang="en-ID" sz="1400" dirty="0" err="1"/>
              <a:t>banyak</a:t>
            </a:r>
            <a:r>
              <a:rPr lang="en-ID" sz="1400" dirty="0"/>
              <a:t> </a:t>
            </a:r>
            <a:r>
              <a:rPr lang="en-ID" sz="1400" dirty="0" err="1"/>
              <a:t>penemuan-penemuan</a:t>
            </a:r>
            <a:r>
              <a:rPr lang="en-ID" sz="1400" dirty="0"/>
              <a:t> </a:t>
            </a:r>
            <a:r>
              <a:rPr lang="en-ID" sz="1400" dirty="0" err="1"/>
              <a:t>baru</a:t>
            </a:r>
            <a:r>
              <a:rPr lang="en-ID" sz="1400" dirty="0"/>
              <a:t>. </a:t>
            </a:r>
            <a:r>
              <a:rPr lang="en-ID" sz="1400" dirty="0" err="1"/>
              <a:t>Bentuk</a:t>
            </a:r>
            <a:r>
              <a:rPr lang="en-ID" sz="1400" dirty="0"/>
              <a:t> </a:t>
            </a:r>
            <a:r>
              <a:rPr lang="en-ID" sz="1400" dirty="0" err="1"/>
              <a:t>penghargaan</a:t>
            </a:r>
            <a:r>
              <a:rPr lang="en-ID" sz="1400" dirty="0"/>
              <a:t> </a:t>
            </a:r>
            <a:r>
              <a:rPr lang="en-ID" sz="1400" dirty="0" err="1"/>
              <a:t>terhadap</a:t>
            </a:r>
            <a:r>
              <a:rPr lang="en-ID" sz="1400" dirty="0"/>
              <a:t> </a:t>
            </a:r>
            <a:r>
              <a:rPr lang="en-ID" sz="1400" dirty="0" err="1"/>
              <a:t>hasil</a:t>
            </a:r>
            <a:r>
              <a:rPr lang="en-ID" sz="1400" dirty="0"/>
              <a:t> </a:t>
            </a:r>
            <a:r>
              <a:rPr lang="en-ID" sz="1400" dirty="0" err="1"/>
              <a:t>karya</a:t>
            </a:r>
            <a:r>
              <a:rPr lang="en-ID" sz="1400" dirty="0"/>
              <a:t> orang lain </a:t>
            </a:r>
            <a:r>
              <a:rPr lang="en-ID" sz="1400" dirty="0" err="1"/>
              <a:t>dapat</a:t>
            </a:r>
            <a:r>
              <a:rPr lang="en-ID" sz="1400" dirty="0"/>
              <a:t> </a:t>
            </a:r>
            <a:r>
              <a:rPr lang="en-ID" sz="1400" dirty="0" err="1"/>
              <a:t>berupa</a:t>
            </a:r>
            <a:r>
              <a:rPr lang="en-ID" sz="1400" dirty="0"/>
              <a:t> </a:t>
            </a:r>
            <a:r>
              <a:rPr lang="en-ID" sz="1400" dirty="0" err="1"/>
              <a:t>pujian</a:t>
            </a:r>
            <a:r>
              <a:rPr lang="en-ID" sz="1400" dirty="0"/>
              <a:t>, </a:t>
            </a:r>
            <a:r>
              <a:rPr lang="en-ID" sz="1400" dirty="0" err="1"/>
              <a:t>penerapan</a:t>
            </a:r>
            <a:r>
              <a:rPr lang="en-ID" sz="1400" dirty="0"/>
              <a:t>, </a:t>
            </a:r>
            <a:r>
              <a:rPr lang="en-ID" sz="1400" dirty="0" err="1"/>
              <a:t>penghormatan</a:t>
            </a:r>
            <a:r>
              <a:rPr lang="en-ID" sz="1400" dirty="0"/>
              <a:t>, dan </a:t>
            </a:r>
            <a:r>
              <a:rPr lang="en-ID" sz="1400" dirty="0" err="1"/>
              <a:t>pemeliharaan</a:t>
            </a:r>
            <a:r>
              <a:rPr lang="en-ID" sz="1400" dirty="0"/>
              <a:t> </a:t>
            </a:r>
            <a:r>
              <a:rPr lang="en-ID" sz="1400" dirty="0" err="1"/>
              <a:t>hasil</a:t>
            </a:r>
            <a:r>
              <a:rPr lang="en-ID" sz="1400" dirty="0"/>
              <a:t> </a:t>
            </a:r>
            <a:r>
              <a:rPr lang="en-ID" sz="1400" dirty="0" err="1"/>
              <a:t>karya</a:t>
            </a:r>
            <a:r>
              <a:rPr lang="en-ID" sz="1400" dirty="0"/>
              <a:t> </a:t>
            </a:r>
            <a:r>
              <a:rPr lang="en-ID" sz="1400" dirty="0" err="1"/>
              <a:t>tersebut</a:t>
            </a:r>
            <a:r>
              <a:rPr lang="en-ID" sz="1400" dirty="0"/>
              <a:t>.</a:t>
            </a:r>
          </a:p>
        </p:txBody>
      </p:sp>
      <p:sp>
        <p:nvSpPr>
          <p:cNvPr id="9" name="Rectangle: Rounded Corners 8">
            <a:extLst>
              <a:ext uri="{FF2B5EF4-FFF2-40B4-BE49-F238E27FC236}">
                <a16:creationId xmlns:a16="http://schemas.microsoft.com/office/drawing/2014/main" id="{D08FCB6F-D7CD-5BDD-C5C4-2A1673BBF3F6}"/>
              </a:ext>
            </a:extLst>
          </p:cNvPr>
          <p:cNvSpPr/>
          <p:nvPr/>
        </p:nvSpPr>
        <p:spPr>
          <a:xfrm>
            <a:off x="912158" y="3255282"/>
            <a:ext cx="12214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4"/>
            </a:pPr>
            <a:r>
              <a:rPr lang="en-US" sz="1400" b="1" dirty="0" err="1"/>
              <a:t>Toleransi</a:t>
            </a:r>
            <a:endParaRPr lang="en-ID" sz="1400" b="1" dirty="0"/>
          </a:p>
        </p:txBody>
      </p:sp>
      <p:sp>
        <p:nvSpPr>
          <p:cNvPr id="10" name="TextBox 9">
            <a:extLst>
              <a:ext uri="{FF2B5EF4-FFF2-40B4-BE49-F238E27FC236}">
                <a16:creationId xmlns:a16="http://schemas.microsoft.com/office/drawing/2014/main" id="{0593D050-A685-BA0D-97A5-2449EDA7DE06}"/>
              </a:ext>
            </a:extLst>
          </p:cNvPr>
          <p:cNvSpPr txBox="1"/>
          <p:nvPr/>
        </p:nvSpPr>
        <p:spPr>
          <a:xfrm>
            <a:off x="912158" y="3583636"/>
            <a:ext cx="7774641" cy="738664"/>
          </a:xfrm>
          <a:prstGeom prst="rect">
            <a:avLst/>
          </a:prstGeom>
          <a:noFill/>
        </p:spPr>
        <p:txBody>
          <a:bodyPr wrap="square">
            <a:spAutoFit/>
          </a:bodyPr>
          <a:lstStyle/>
          <a:p>
            <a:pPr algn="just"/>
            <a:r>
              <a:rPr lang="en-ID" sz="1400" dirty="0" err="1"/>
              <a:t>Toleransi</a:t>
            </a:r>
            <a:r>
              <a:rPr lang="en-ID" sz="1400" dirty="0"/>
              <a:t> </a:t>
            </a:r>
            <a:r>
              <a:rPr lang="en-ID" sz="1400" dirty="0" err="1"/>
              <a:t>merupakan</a:t>
            </a:r>
            <a:r>
              <a:rPr lang="en-ID" sz="1400" dirty="0"/>
              <a:t> </a:t>
            </a:r>
            <a:r>
              <a:rPr lang="en-ID" sz="1400" dirty="0" err="1"/>
              <a:t>sikap</a:t>
            </a:r>
            <a:r>
              <a:rPr lang="en-ID" sz="1400" dirty="0"/>
              <a:t> </a:t>
            </a:r>
            <a:r>
              <a:rPr lang="en-ID" sz="1400" dirty="0" err="1"/>
              <a:t>menerima</a:t>
            </a:r>
            <a:r>
              <a:rPr lang="en-ID" sz="1400" dirty="0"/>
              <a:t> </a:t>
            </a:r>
            <a:r>
              <a:rPr lang="en-ID" sz="1400" dirty="0" err="1"/>
              <a:t>perbuatan-perbuatan</a:t>
            </a:r>
            <a:r>
              <a:rPr lang="en-ID" sz="1400" dirty="0"/>
              <a:t> yang </a:t>
            </a:r>
            <a:r>
              <a:rPr lang="en-ID" sz="1400" dirty="0" err="1"/>
              <a:t>dianggap</a:t>
            </a:r>
            <a:r>
              <a:rPr lang="en-ID" sz="1400" dirty="0"/>
              <a:t> </a:t>
            </a:r>
            <a:r>
              <a:rPr lang="en-ID" sz="1400" dirty="0" err="1"/>
              <a:t>menyimpang</a:t>
            </a:r>
            <a:r>
              <a:rPr lang="en-ID" sz="1400" dirty="0"/>
              <a:t> </a:t>
            </a:r>
            <a:r>
              <a:rPr lang="en-ID" sz="1400" dirty="0" err="1"/>
              <a:t>atau</a:t>
            </a:r>
            <a:r>
              <a:rPr lang="en-ID" sz="1400" dirty="0"/>
              <a:t> </a:t>
            </a:r>
            <a:r>
              <a:rPr lang="en-ID" sz="1400" dirty="0" err="1"/>
              <a:t>berbeda</a:t>
            </a:r>
            <a:r>
              <a:rPr lang="en-ID" sz="1400" dirty="0"/>
              <a:t>. </a:t>
            </a:r>
            <a:r>
              <a:rPr lang="en-ID" sz="1400" dirty="0" err="1"/>
              <a:t>Sikap</a:t>
            </a:r>
            <a:r>
              <a:rPr lang="en-ID" sz="1400" dirty="0"/>
              <a:t> </a:t>
            </a:r>
            <a:r>
              <a:rPr lang="en-ID" sz="1400" dirty="0" err="1"/>
              <a:t>ini</a:t>
            </a:r>
            <a:r>
              <a:rPr lang="en-ID" sz="1400" dirty="0"/>
              <a:t> </a:t>
            </a:r>
            <a:r>
              <a:rPr lang="en-ID" sz="1400" dirty="0" err="1"/>
              <a:t>penting</a:t>
            </a:r>
            <a:r>
              <a:rPr lang="en-ID" sz="1400" dirty="0"/>
              <a:t> </a:t>
            </a:r>
            <a:r>
              <a:rPr lang="en-ID" sz="1400" dirty="0" err="1"/>
              <a:t>sekali</a:t>
            </a:r>
            <a:r>
              <a:rPr lang="en-ID" sz="1400" dirty="0"/>
              <a:t> </a:t>
            </a:r>
            <a:r>
              <a:rPr lang="en-ID" sz="1400" dirty="0" err="1"/>
              <a:t>untuk</a:t>
            </a:r>
            <a:r>
              <a:rPr lang="en-ID" sz="1400" dirty="0"/>
              <a:t> </a:t>
            </a:r>
            <a:r>
              <a:rPr lang="en-ID" sz="1400" dirty="0" err="1"/>
              <a:t>ditanamkan</a:t>
            </a:r>
            <a:r>
              <a:rPr lang="en-ID" sz="1400" dirty="0"/>
              <a:t> </a:t>
            </a:r>
            <a:r>
              <a:rPr lang="en-ID" sz="1400" dirty="0" err="1"/>
              <a:t>sejak</a:t>
            </a:r>
            <a:r>
              <a:rPr lang="en-ID" sz="1400" dirty="0"/>
              <a:t> </a:t>
            </a:r>
            <a:r>
              <a:rPr lang="en-ID" sz="1400" dirty="0" err="1"/>
              <a:t>kecil</a:t>
            </a:r>
            <a:r>
              <a:rPr lang="en-ID" sz="1400" dirty="0"/>
              <a:t>, </a:t>
            </a:r>
            <a:r>
              <a:rPr lang="en-ID" sz="1400" dirty="0" err="1"/>
              <a:t>terutama</a:t>
            </a:r>
            <a:r>
              <a:rPr lang="en-ID" sz="1400" dirty="0"/>
              <a:t> di Indonesia yang </a:t>
            </a:r>
            <a:r>
              <a:rPr lang="en-ID" sz="1400" dirty="0" err="1"/>
              <a:t>memiliki</a:t>
            </a:r>
            <a:r>
              <a:rPr lang="en-ID" sz="1400" dirty="0"/>
              <a:t> </a:t>
            </a:r>
            <a:r>
              <a:rPr lang="en-ID" sz="1400" dirty="0" err="1"/>
              <a:t>beragam</a:t>
            </a:r>
            <a:r>
              <a:rPr lang="en-ID" sz="1400" dirty="0"/>
              <a:t> agama, </a:t>
            </a:r>
            <a:r>
              <a:rPr lang="en-ID" sz="1400" dirty="0" err="1"/>
              <a:t>ras</a:t>
            </a:r>
            <a:r>
              <a:rPr lang="en-ID" sz="1400" dirty="0"/>
              <a:t>, </a:t>
            </a:r>
            <a:r>
              <a:rPr lang="en-ID" sz="1400" dirty="0" err="1"/>
              <a:t>suku</a:t>
            </a:r>
            <a:r>
              <a:rPr lang="en-ID" sz="1400" dirty="0"/>
              <a:t>, </a:t>
            </a:r>
            <a:r>
              <a:rPr lang="en-ID" sz="1400" dirty="0" err="1"/>
              <a:t>bahasa</a:t>
            </a:r>
            <a:r>
              <a:rPr lang="en-ID" sz="1400" dirty="0"/>
              <a:t>, dan </a:t>
            </a:r>
            <a:r>
              <a:rPr lang="en-ID" sz="1400" dirty="0" err="1"/>
              <a:t>adat</a:t>
            </a:r>
            <a:r>
              <a:rPr lang="en-ID" sz="1400" dirty="0"/>
              <a:t> </a:t>
            </a:r>
            <a:r>
              <a:rPr lang="en-ID" sz="1400" dirty="0" err="1"/>
              <a:t>kebiasaan</a:t>
            </a:r>
            <a:r>
              <a:rPr lang="en-ID" sz="1400" dirty="0"/>
              <a:t>.</a:t>
            </a:r>
          </a:p>
        </p:txBody>
      </p:sp>
    </p:spTree>
    <p:extLst>
      <p:ext uri="{BB962C8B-B14F-4D97-AF65-F5344CB8AC3E}">
        <p14:creationId xmlns:p14="http://schemas.microsoft.com/office/powerpoint/2010/main" val="573973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7D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898D9-3AA2-F8C0-D261-65223BD4B553}"/>
              </a:ext>
            </a:extLst>
          </p:cNvPr>
          <p:cNvSpPr/>
          <p:nvPr/>
        </p:nvSpPr>
        <p:spPr>
          <a:xfrm>
            <a:off x="381000" y="355166"/>
            <a:ext cx="381000" cy="400110"/>
          </a:xfrm>
          <a:prstGeom prst="roundRect">
            <a:avLst/>
          </a:prstGeom>
          <a:solidFill>
            <a:srgbClr val="007074"/>
          </a:solidFill>
          <a:ln>
            <a:solidFill>
              <a:srgbClr val="007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132EE91E-7348-BEF6-FB68-5263C7ACBF8C}"/>
              </a:ext>
            </a:extLst>
          </p:cNvPr>
          <p:cNvSpPr txBox="1"/>
          <p:nvPr/>
        </p:nvSpPr>
        <p:spPr>
          <a:xfrm>
            <a:off x="914400" y="355166"/>
            <a:ext cx="5860674" cy="400110"/>
          </a:xfrm>
          <a:prstGeom prst="rect">
            <a:avLst/>
          </a:prstGeom>
          <a:noFill/>
        </p:spPr>
        <p:txBody>
          <a:bodyPr wrap="square" rtlCol="0">
            <a:spAutoFit/>
          </a:bodyPr>
          <a:lstStyle/>
          <a:p>
            <a:r>
              <a:rPr lang="en-US" sz="2000" b="1" dirty="0" err="1">
                <a:latin typeface="Quire Sans" panose="020B0502040400020003" pitchFamily="34" charset="0"/>
                <a:cs typeface="Quire Sans" panose="020B0502040400020003" pitchFamily="34" charset="0"/>
              </a:rPr>
              <a:t>Faktor-Faktor</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Pendorong</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Perubahan</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Sosial</a:t>
            </a:r>
            <a:endParaRPr lang="en-ID" sz="2000" b="1" dirty="0">
              <a:latin typeface="Quire Sans" panose="020B0502040400020003" pitchFamily="34" charset="0"/>
              <a:cs typeface="Quire Sans" panose="020B0502040400020003" pitchFamily="34" charset="0"/>
            </a:endParaRPr>
          </a:p>
        </p:txBody>
      </p:sp>
      <p:sp>
        <p:nvSpPr>
          <p:cNvPr id="5" name="TextBox 4">
            <a:extLst>
              <a:ext uri="{FF2B5EF4-FFF2-40B4-BE49-F238E27FC236}">
                <a16:creationId xmlns:a16="http://schemas.microsoft.com/office/drawing/2014/main" id="{C0F56A1A-45DB-C6FA-D2B6-1E7347A77CE6}"/>
              </a:ext>
            </a:extLst>
          </p:cNvPr>
          <p:cNvSpPr txBox="1"/>
          <p:nvPr/>
        </p:nvSpPr>
        <p:spPr>
          <a:xfrm>
            <a:off x="342900" y="316886"/>
            <a:ext cx="457200" cy="476669"/>
          </a:xfrm>
          <a:prstGeom prst="rect">
            <a:avLst/>
          </a:prstGeom>
          <a:noFill/>
        </p:spPr>
        <p:txBody>
          <a:bodyPr wrap="square">
            <a:spAutoFit/>
          </a:bodyPr>
          <a:lstStyle/>
          <a:p>
            <a:pPr lvl="0" algn="ctr">
              <a:lnSpc>
                <a:spcPct val="107000"/>
              </a:lnSpc>
              <a:spcAft>
                <a:spcPts val="800"/>
              </a:spcAft>
            </a:pPr>
            <a:r>
              <a:rPr lang="en-US" sz="2400" b="1" kern="100" dirty="0">
                <a:solidFill>
                  <a:srgbClr val="E1926A"/>
                </a:solidFill>
                <a:latin typeface="Dm sans" pitchFamily="2" charset="0"/>
                <a:ea typeface="Calibri" panose="020F0502020204030204" pitchFamily="34" charset="0"/>
                <a:cs typeface="Times New Roman" panose="02020603050405020304" pitchFamily="18" charset="0"/>
              </a:rPr>
              <a:t>4</a:t>
            </a:r>
          </a:p>
        </p:txBody>
      </p:sp>
      <p:grpSp>
        <p:nvGrpSpPr>
          <p:cNvPr id="20" name="Group 19">
            <a:extLst>
              <a:ext uri="{FF2B5EF4-FFF2-40B4-BE49-F238E27FC236}">
                <a16:creationId xmlns:a16="http://schemas.microsoft.com/office/drawing/2014/main" id="{C14381DC-44F2-7DE6-41DB-D286244EFD48}"/>
              </a:ext>
            </a:extLst>
          </p:cNvPr>
          <p:cNvGrpSpPr/>
          <p:nvPr/>
        </p:nvGrpSpPr>
        <p:grpSpPr>
          <a:xfrm>
            <a:off x="0" y="4302125"/>
            <a:ext cx="9144000" cy="841375"/>
            <a:chOff x="0" y="4302125"/>
            <a:chExt cx="9144000" cy="841375"/>
          </a:xfrm>
        </p:grpSpPr>
        <p:grpSp>
          <p:nvGrpSpPr>
            <p:cNvPr id="21" name="Group 20">
              <a:extLst>
                <a:ext uri="{FF2B5EF4-FFF2-40B4-BE49-F238E27FC236}">
                  <a16:creationId xmlns:a16="http://schemas.microsoft.com/office/drawing/2014/main" id="{35C3A157-66E0-8E08-1C86-D5281C980B5B}"/>
                </a:ext>
              </a:extLst>
            </p:cNvPr>
            <p:cNvGrpSpPr/>
            <p:nvPr/>
          </p:nvGrpSpPr>
          <p:grpSpPr>
            <a:xfrm>
              <a:off x="0" y="4302125"/>
              <a:ext cx="9144000" cy="841375"/>
              <a:chOff x="0" y="4302125"/>
              <a:chExt cx="9144000" cy="841375"/>
            </a:xfrm>
          </p:grpSpPr>
          <p:grpSp>
            <p:nvGrpSpPr>
              <p:cNvPr id="23" name="Group 22">
                <a:extLst>
                  <a:ext uri="{FF2B5EF4-FFF2-40B4-BE49-F238E27FC236}">
                    <a16:creationId xmlns:a16="http://schemas.microsoft.com/office/drawing/2014/main" id="{0343B520-1C6E-A0FD-DFBC-CB0977B774B4}"/>
                  </a:ext>
                </a:extLst>
              </p:cNvPr>
              <p:cNvGrpSpPr/>
              <p:nvPr/>
            </p:nvGrpSpPr>
            <p:grpSpPr>
              <a:xfrm>
                <a:off x="0" y="4302125"/>
                <a:ext cx="9144000" cy="841375"/>
                <a:chOff x="0" y="4302125"/>
                <a:chExt cx="9144000" cy="841375"/>
              </a:xfrm>
            </p:grpSpPr>
            <p:pic>
              <p:nvPicPr>
                <p:cNvPr id="25" name="Picture 2" descr="E:\ELISA\ERLANGGA LISA\2017\TEMPLATE PPT\SMP PPKN kelas X kelompok wajib\SMP PPKN kelas X kelompok wajib.png">
                  <a:extLst>
                    <a:ext uri="{FF2B5EF4-FFF2-40B4-BE49-F238E27FC236}">
                      <a16:creationId xmlns:a16="http://schemas.microsoft.com/office/drawing/2014/main" id="{B0BF6E33-B256-FEB7-8D54-8693979000B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26" name="TextBox 16">
                  <a:extLst>
                    <a:ext uri="{FF2B5EF4-FFF2-40B4-BE49-F238E27FC236}">
                      <a16:creationId xmlns:a16="http://schemas.microsoft.com/office/drawing/2014/main" id="{75B63F58-9287-AE83-56EB-6425475CAC5A}"/>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24" name="Picture 23" descr="A picture containing text&#10;&#10;Description automatically generated">
                <a:extLst>
                  <a:ext uri="{FF2B5EF4-FFF2-40B4-BE49-F238E27FC236}">
                    <a16:creationId xmlns:a16="http://schemas.microsoft.com/office/drawing/2014/main" id="{10B94C4A-BE06-5E90-1901-62DC445D422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22" name="Rectangle 21">
              <a:extLst>
                <a:ext uri="{FF2B5EF4-FFF2-40B4-BE49-F238E27FC236}">
                  <a16:creationId xmlns:a16="http://schemas.microsoft.com/office/drawing/2014/main" id="{E5E812C6-C811-35C1-1681-A141CA0126E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8" name="Rectangle: Rounded Corners 7">
            <a:extLst>
              <a:ext uri="{FF2B5EF4-FFF2-40B4-BE49-F238E27FC236}">
                <a16:creationId xmlns:a16="http://schemas.microsoft.com/office/drawing/2014/main" id="{BF68AB1D-A824-CE2C-BF96-1A4BA0935FC5}"/>
              </a:ext>
            </a:extLst>
          </p:cNvPr>
          <p:cNvSpPr/>
          <p:nvPr/>
        </p:nvSpPr>
        <p:spPr>
          <a:xfrm>
            <a:off x="912158" y="1152024"/>
            <a:ext cx="35074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5"/>
            </a:pPr>
            <a:r>
              <a:rPr lang="en-US" sz="1400" b="1" dirty="0" err="1"/>
              <a:t>Sistem</a:t>
            </a:r>
            <a:r>
              <a:rPr lang="en-US" sz="1400" b="1" dirty="0"/>
              <a:t> </a:t>
            </a:r>
            <a:r>
              <a:rPr lang="en-US" sz="1400" b="1" dirty="0" err="1"/>
              <a:t>lapisan</a:t>
            </a:r>
            <a:r>
              <a:rPr lang="en-US" sz="1400" b="1" dirty="0"/>
              <a:t> </a:t>
            </a:r>
            <a:r>
              <a:rPr lang="en-US" sz="1400" b="1" dirty="0" err="1"/>
              <a:t>masyarakat</a:t>
            </a:r>
            <a:r>
              <a:rPr lang="en-US" sz="1400" b="1" dirty="0"/>
              <a:t> yang </a:t>
            </a:r>
            <a:r>
              <a:rPr lang="en-US" sz="1400" b="1" dirty="0" err="1"/>
              <a:t>terbuka</a:t>
            </a:r>
            <a:endParaRPr lang="en-ID" sz="1400" b="1" dirty="0"/>
          </a:p>
        </p:txBody>
      </p:sp>
      <p:sp>
        <p:nvSpPr>
          <p:cNvPr id="6" name="TextBox 5">
            <a:extLst>
              <a:ext uri="{FF2B5EF4-FFF2-40B4-BE49-F238E27FC236}">
                <a16:creationId xmlns:a16="http://schemas.microsoft.com/office/drawing/2014/main" id="{EAA8A4CF-3509-DAC6-7F5A-11A49FBE2D22}"/>
              </a:ext>
            </a:extLst>
          </p:cNvPr>
          <p:cNvSpPr txBox="1"/>
          <p:nvPr/>
        </p:nvSpPr>
        <p:spPr>
          <a:xfrm>
            <a:off x="912158" y="751914"/>
            <a:ext cx="7774641" cy="307777"/>
          </a:xfrm>
          <a:prstGeom prst="rect">
            <a:avLst/>
          </a:prstGeom>
          <a:noFill/>
        </p:spPr>
        <p:txBody>
          <a:bodyPr wrap="square">
            <a:spAutoFit/>
          </a:bodyPr>
          <a:lstStyle/>
          <a:p>
            <a:pPr algn="just"/>
            <a:r>
              <a:rPr lang="en-ID" sz="1400" dirty="0" err="1"/>
              <a:t>Perubahan</a:t>
            </a:r>
            <a:r>
              <a:rPr lang="en-ID" sz="1400" dirty="0"/>
              <a:t> </a:t>
            </a:r>
            <a:r>
              <a:rPr lang="en-ID" sz="1400" dirty="0" err="1"/>
              <a:t>sosial</a:t>
            </a:r>
            <a:r>
              <a:rPr lang="en-ID" sz="1400" dirty="0"/>
              <a:t> </a:t>
            </a:r>
            <a:r>
              <a:rPr lang="en-ID" sz="1400" dirty="0" err="1"/>
              <a:t>dapat</a:t>
            </a:r>
            <a:r>
              <a:rPr lang="en-ID" sz="1400" dirty="0"/>
              <a:t> </a:t>
            </a:r>
            <a:r>
              <a:rPr lang="en-ID" sz="1400" dirty="0" err="1"/>
              <a:t>dipengaruhi</a:t>
            </a:r>
            <a:r>
              <a:rPr lang="en-ID" sz="1400" dirty="0"/>
              <a:t> oleh </a:t>
            </a:r>
            <a:r>
              <a:rPr lang="en-ID" sz="1400" dirty="0" err="1"/>
              <a:t>berbagai</a:t>
            </a:r>
            <a:r>
              <a:rPr lang="en-ID" sz="1400" dirty="0"/>
              <a:t> </a:t>
            </a:r>
            <a:r>
              <a:rPr lang="en-ID" sz="1400" dirty="0" err="1"/>
              <a:t>faktor</a:t>
            </a:r>
            <a:r>
              <a:rPr lang="en-ID" sz="1400" dirty="0"/>
              <a:t>, yang </a:t>
            </a:r>
            <a:r>
              <a:rPr lang="en-ID" sz="1400" dirty="0" err="1"/>
              <a:t>dapat</a:t>
            </a:r>
            <a:r>
              <a:rPr lang="en-ID" sz="1400" dirty="0"/>
              <a:t> </a:t>
            </a:r>
            <a:r>
              <a:rPr lang="en-ID" sz="1400" dirty="0" err="1"/>
              <a:t>dikelompokkan</a:t>
            </a:r>
            <a:r>
              <a:rPr lang="en-ID" sz="1400" dirty="0"/>
              <a:t> </a:t>
            </a:r>
            <a:r>
              <a:rPr lang="en-ID" sz="1400" dirty="0" err="1"/>
              <a:t>sebagai</a:t>
            </a:r>
            <a:r>
              <a:rPr lang="en-ID" sz="1400" dirty="0"/>
              <a:t> </a:t>
            </a:r>
            <a:r>
              <a:rPr lang="en-ID" sz="1400" dirty="0" err="1"/>
              <a:t>berikut</a:t>
            </a:r>
            <a:r>
              <a:rPr lang="en-ID" sz="1400" dirty="0"/>
              <a:t>:</a:t>
            </a:r>
          </a:p>
        </p:txBody>
      </p:sp>
      <p:sp>
        <p:nvSpPr>
          <p:cNvPr id="12" name="TextBox 11">
            <a:extLst>
              <a:ext uri="{FF2B5EF4-FFF2-40B4-BE49-F238E27FC236}">
                <a16:creationId xmlns:a16="http://schemas.microsoft.com/office/drawing/2014/main" id="{A60EC3DF-94BD-4897-B846-263314A13C04}"/>
              </a:ext>
            </a:extLst>
          </p:cNvPr>
          <p:cNvSpPr txBox="1"/>
          <p:nvPr/>
        </p:nvSpPr>
        <p:spPr>
          <a:xfrm>
            <a:off x="912158" y="1480378"/>
            <a:ext cx="7774641" cy="738664"/>
          </a:xfrm>
          <a:prstGeom prst="rect">
            <a:avLst/>
          </a:prstGeom>
          <a:noFill/>
        </p:spPr>
        <p:txBody>
          <a:bodyPr wrap="square">
            <a:spAutoFit/>
          </a:bodyPr>
          <a:lstStyle/>
          <a:p>
            <a:pPr algn="just"/>
            <a:r>
              <a:rPr lang="en-ID" sz="1400" dirty="0" err="1"/>
              <a:t>Sistem</a:t>
            </a:r>
            <a:r>
              <a:rPr lang="en-ID" sz="1400" dirty="0"/>
              <a:t> </a:t>
            </a:r>
            <a:r>
              <a:rPr lang="en-ID" sz="1400" dirty="0" err="1"/>
              <a:t>masyarakat</a:t>
            </a:r>
            <a:r>
              <a:rPr lang="en-ID" sz="1400" dirty="0"/>
              <a:t> yang </a:t>
            </a:r>
            <a:r>
              <a:rPr lang="en-ID" sz="1400" dirty="0" err="1"/>
              <a:t>terbuka</a:t>
            </a:r>
            <a:r>
              <a:rPr lang="en-ID" sz="1400" dirty="0"/>
              <a:t> </a:t>
            </a:r>
            <a:r>
              <a:rPr lang="en-ID" sz="1400" dirty="0" err="1"/>
              <a:t>memudahkan</a:t>
            </a:r>
            <a:r>
              <a:rPr lang="en-ID" sz="1400" dirty="0"/>
              <a:t> </a:t>
            </a:r>
            <a:r>
              <a:rPr lang="en-ID" sz="1400" dirty="0" err="1"/>
              <a:t>terjadinya</a:t>
            </a:r>
            <a:r>
              <a:rPr lang="en-ID" sz="1400" dirty="0"/>
              <a:t> </a:t>
            </a:r>
            <a:r>
              <a:rPr lang="en-ID" sz="1400" dirty="0" err="1"/>
              <a:t>perubahan</a:t>
            </a:r>
            <a:r>
              <a:rPr lang="en-ID" sz="1400" dirty="0"/>
              <a:t> </a:t>
            </a:r>
            <a:r>
              <a:rPr lang="en-ID" sz="1400" dirty="0" err="1"/>
              <a:t>sosial</a:t>
            </a:r>
            <a:r>
              <a:rPr lang="en-ID" sz="1400" dirty="0"/>
              <a:t>. </a:t>
            </a:r>
            <a:r>
              <a:rPr lang="en-ID" sz="1400" dirty="0" err="1"/>
              <a:t>Artinya</a:t>
            </a:r>
            <a:r>
              <a:rPr lang="en-ID" sz="1400" dirty="0"/>
              <a:t>, </a:t>
            </a:r>
            <a:r>
              <a:rPr lang="en-ID" sz="1400" dirty="0" err="1"/>
              <a:t>adanya</a:t>
            </a:r>
            <a:r>
              <a:rPr lang="en-ID" sz="1400" dirty="0"/>
              <a:t> </a:t>
            </a:r>
            <a:r>
              <a:rPr lang="en-ID" sz="1400" dirty="0" err="1"/>
              <a:t>kesempatan</a:t>
            </a:r>
            <a:r>
              <a:rPr lang="en-ID" sz="1400" dirty="0"/>
              <a:t> </a:t>
            </a:r>
            <a:r>
              <a:rPr lang="en-ID" sz="1400" dirty="0" err="1"/>
              <a:t>bagi</a:t>
            </a:r>
            <a:r>
              <a:rPr lang="en-ID" sz="1400" dirty="0"/>
              <a:t> </a:t>
            </a:r>
            <a:r>
              <a:rPr lang="en-ID" sz="1400" dirty="0" err="1"/>
              <a:t>individu</a:t>
            </a:r>
            <a:r>
              <a:rPr lang="en-ID" sz="1400" dirty="0"/>
              <a:t> </a:t>
            </a:r>
            <a:r>
              <a:rPr lang="en-ID" sz="1400" dirty="0" err="1"/>
              <a:t>atau</a:t>
            </a:r>
            <a:r>
              <a:rPr lang="en-ID" sz="1400" dirty="0"/>
              <a:t> </a:t>
            </a:r>
            <a:r>
              <a:rPr lang="en-ID" sz="1400" dirty="0" err="1"/>
              <a:t>masyarakat</a:t>
            </a:r>
            <a:r>
              <a:rPr lang="en-ID" sz="1400" dirty="0"/>
              <a:t> </a:t>
            </a:r>
            <a:r>
              <a:rPr lang="en-ID" sz="1400" dirty="0" err="1"/>
              <a:t>untuk</a:t>
            </a:r>
            <a:r>
              <a:rPr lang="en-ID" sz="1400" dirty="0"/>
              <a:t> </a:t>
            </a:r>
            <a:r>
              <a:rPr lang="en-ID" sz="1400" dirty="0" err="1"/>
              <a:t>melakukan</a:t>
            </a:r>
            <a:r>
              <a:rPr lang="en-ID" sz="1400" dirty="0"/>
              <a:t> </a:t>
            </a:r>
            <a:r>
              <a:rPr lang="en-ID" sz="1400" dirty="0" err="1"/>
              <a:t>perubahan-perubahan</a:t>
            </a:r>
            <a:r>
              <a:rPr lang="en-ID" sz="1400" dirty="0"/>
              <a:t> </a:t>
            </a:r>
            <a:r>
              <a:rPr lang="en-ID" sz="1400" dirty="0" err="1"/>
              <a:t>sesuai</a:t>
            </a:r>
            <a:r>
              <a:rPr lang="en-ID" sz="1400" dirty="0"/>
              <a:t> </a:t>
            </a:r>
            <a:r>
              <a:rPr lang="en-ID" sz="1400" dirty="0" err="1"/>
              <a:t>dengan</a:t>
            </a:r>
            <a:r>
              <a:rPr lang="en-ID" sz="1400" dirty="0"/>
              <a:t> </a:t>
            </a:r>
            <a:r>
              <a:rPr lang="en-ID" sz="1400" dirty="0" err="1"/>
              <a:t>kemampuan</a:t>
            </a:r>
            <a:r>
              <a:rPr lang="en-ID" sz="1400" dirty="0"/>
              <a:t> </a:t>
            </a:r>
            <a:r>
              <a:rPr lang="en-ID" sz="1400" dirty="0" err="1"/>
              <a:t>mereka</a:t>
            </a:r>
            <a:r>
              <a:rPr lang="en-ID" sz="1400" dirty="0"/>
              <a:t> </a:t>
            </a:r>
            <a:r>
              <a:rPr lang="en-ID" sz="1400" dirty="0" err="1"/>
              <a:t>sendiri</a:t>
            </a:r>
            <a:r>
              <a:rPr lang="en-ID" sz="1400" dirty="0"/>
              <a:t>.</a:t>
            </a:r>
          </a:p>
        </p:txBody>
      </p:sp>
      <p:sp>
        <p:nvSpPr>
          <p:cNvPr id="11" name="Rectangle: Rounded Corners 10">
            <a:extLst>
              <a:ext uri="{FF2B5EF4-FFF2-40B4-BE49-F238E27FC236}">
                <a16:creationId xmlns:a16="http://schemas.microsoft.com/office/drawing/2014/main" id="{5044D167-1AE6-EB71-29EA-F42C1F4F4255}"/>
              </a:ext>
            </a:extLst>
          </p:cNvPr>
          <p:cNvSpPr/>
          <p:nvPr/>
        </p:nvSpPr>
        <p:spPr>
          <a:xfrm>
            <a:off x="912158" y="2311375"/>
            <a:ext cx="25168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6"/>
            </a:pPr>
            <a:r>
              <a:rPr lang="en-US" sz="1400" b="1" dirty="0" err="1"/>
              <a:t>Penduduk</a:t>
            </a:r>
            <a:r>
              <a:rPr lang="en-US" sz="1400" b="1" dirty="0"/>
              <a:t> yang </a:t>
            </a:r>
            <a:r>
              <a:rPr lang="en-US" sz="1400" b="1" dirty="0" err="1"/>
              <a:t>heterogen</a:t>
            </a:r>
            <a:endParaRPr lang="en-ID" sz="1400" b="1" dirty="0"/>
          </a:p>
        </p:txBody>
      </p:sp>
      <p:sp>
        <p:nvSpPr>
          <p:cNvPr id="13" name="TextBox 12">
            <a:extLst>
              <a:ext uri="{FF2B5EF4-FFF2-40B4-BE49-F238E27FC236}">
                <a16:creationId xmlns:a16="http://schemas.microsoft.com/office/drawing/2014/main" id="{6690313F-AA27-0086-6F5B-642F6DF25B90}"/>
              </a:ext>
            </a:extLst>
          </p:cNvPr>
          <p:cNvSpPr txBox="1"/>
          <p:nvPr/>
        </p:nvSpPr>
        <p:spPr>
          <a:xfrm>
            <a:off x="912158" y="2639729"/>
            <a:ext cx="7774641" cy="523220"/>
          </a:xfrm>
          <a:prstGeom prst="rect">
            <a:avLst/>
          </a:prstGeom>
          <a:noFill/>
        </p:spPr>
        <p:txBody>
          <a:bodyPr wrap="square">
            <a:spAutoFit/>
          </a:bodyPr>
          <a:lstStyle/>
          <a:p>
            <a:pPr algn="just"/>
            <a:r>
              <a:rPr lang="en-ID" sz="1400" dirty="0" err="1"/>
              <a:t>Heterogenitas</a:t>
            </a:r>
            <a:r>
              <a:rPr lang="en-ID" sz="1400" dirty="0"/>
              <a:t> </a:t>
            </a:r>
            <a:r>
              <a:rPr lang="en-ID" sz="1400" dirty="0" err="1"/>
              <a:t>penduduk</a:t>
            </a:r>
            <a:r>
              <a:rPr lang="en-ID" sz="1400" dirty="0"/>
              <a:t> </a:t>
            </a:r>
            <a:r>
              <a:rPr lang="en-ID" sz="1400" dirty="0" err="1"/>
              <a:t>meningkatkan</a:t>
            </a:r>
            <a:r>
              <a:rPr lang="en-ID" sz="1400" dirty="0"/>
              <a:t> </a:t>
            </a:r>
            <a:r>
              <a:rPr lang="en-ID" sz="1400" dirty="0" err="1"/>
              <a:t>potensi</a:t>
            </a:r>
            <a:r>
              <a:rPr lang="en-ID" sz="1400" dirty="0"/>
              <a:t> </a:t>
            </a:r>
            <a:r>
              <a:rPr lang="en-ID" sz="1400" dirty="0" err="1"/>
              <a:t>terjadinya</a:t>
            </a:r>
            <a:r>
              <a:rPr lang="en-ID" sz="1400" dirty="0"/>
              <a:t> </a:t>
            </a:r>
            <a:r>
              <a:rPr lang="en-ID" sz="1400" dirty="0" err="1"/>
              <a:t>pertentangan</a:t>
            </a:r>
            <a:r>
              <a:rPr lang="en-ID" sz="1400" dirty="0"/>
              <a:t> </a:t>
            </a:r>
            <a:r>
              <a:rPr lang="en-ID" sz="1400" dirty="0" err="1"/>
              <a:t>atau</a:t>
            </a:r>
            <a:r>
              <a:rPr lang="en-ID" sz="1400" dirty="0"/>
              <a:t> </a:t>
            </a:r>
            <a:r>
              <a:rPr lang="en-ID" sz="1400" dirty="0" err="1"/>
              <a:t>konflik</a:t>
            </a:r>
            <a:r>
              <a:rPr lang="en-ID" sz="1400" dirty="0"/>
              <a:t> </a:t>
            </a:r>
            <a:r>
              <a:rPr lang="en-ID" sz="1400" dirty="0" err="1"/>
              <a:t>antaranggota</a:t>
            </a:r>
            <a:r>
              <a:rPr lang="en-ID" sz="1400" dirty="0"/>
              <a:t> </a:t>
            </a:r>
            <a:r>
              <a:rPr lang="en-ID" sz="1400" dirty="0" err="1"/>
              <a:t>masyarakat</a:t>
            </a:r>
            <a:r>
              <a:rPr lang="en-ID" sz="1400" dirty="0"/>
              <a:t>. </a:t>
            </a:r>
            <a:r>
              <a:rPr lang="en-ID" sz="1400" dirty="0" err="1"/>
              <a:t>Konflik</a:t>
            </a:r>
            <a:r>
              <a:rPr lang="en-ID" sz="1400" dirty="0"/>
              <a:t> </a:t>
            </a:r>
            <a:r>
              <a:rPr lang="en-ID" sz="1400" dirty="0" err="1"/>
              <a:t>inilah</a:t>
            </a:r>
            <a:r>
              <a:rPr lang="en-ID" sz="1400" dirty="0"/>
              <a:t> yang </a:t>
            </a:r>
            <a:r>
              <a:rPr lang="en-ID" sz="1400" dirty="0" err="1"/>
              <a:t>nantinya</a:t>
            </a:r>
            <a:r>
              <a:rPr lang="en-ID" sz="1400" dirty="0"/>
              <a:t> </a:t>
            </a:r>
            <a:r>
              <a:rPr lang="en-ID" sz="1400" dirty="0" err="1"/>
              <a:t>akan</a:t>
            </a:r>
            <a:r>
              <a:rPr lang="en-ID" sz="1400" dirty="0"/>
              <a:t> </a:t>
            </a:r>
            <a:r>
              <a:rPr lang="en-ID" sz="1400" dirty="0" err="1"/>
              <a:t>mendorong</a:t>
            </a:r>
            <a:r>
              <a:rPr lang="en-ID" sz="1400" dirty="0"/>
              <a:t> </a:t>
            </a:r>
            <a:r>
              <a:rPr lang="en-ID" sz="1400" dirty="0" err="1"/>
              <a:t>terjadinya</a:t>
            </a:r>
            <a:r>
              <a:rPr lang="en-ID" sz="1400" dirty="0"/>
              <a:t> </a:t>
            </a:r>
            <a:r>
              <a:rPr lang="en-ID" sz="1400" dirty="0" err="1"/>
              <a:t>perubahan</a:t>
            </a:r>
            <a:r>
              <a:rPr lang="en-ID" sz="1400" dirty="0"/>
              <a:t> </a:t>
            </a:r>
            <a:r>
              <a:rPr lang="en-ID" sz="1400" dirty="0" err="1"/>
              <a:t>sosial</a:t>
            </a:r>
            <a:r>
              <a:rPr lang="en-ID" sz="1400" dirty="0"/>
              <a:t>.</a:t>
            </a:r>
          </a:p>
        </p:txBody>
      </p:sp>
      <p:sp>
        <p:nvSpPr>
          <p:cNvPr id="14" name="Rectangle: Rounded Corners 13">
            <a:extLst>
              <a:ext uri="{FF2B5EF4-FFF2-40B4-BE49-F238E27FC236}">
                <a16:creationId xmlns:a16="http://schemas.microsoft.com/office/drawing/2014/main" id="{4E0B931D-2A57-8FD5-8E48-D1A22EFA728A}"/>
              </a:ext>
            </a:extLst>
          </p:cNvPr>
          <p:cNvSpPr/>
          <p:nvPr/>
        </p:nvSpPr>
        <p:spPr>
          <a:xfrm>
            <a:off x="912158" y="3361862"/>
            <a:ext cx="5862916"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7"/>
            </a:pPr>
            <a:r>
              <a:rPr lang="en-US" sz="1400" b="1" dirty="0" err="1"/>
              <a:t>Ketidakpuasan</a:t>
            </a:r>
            <a:r>
              <a:rPr lang="en-US" sz="1400" b="1" dirty="0"/>
              <a:t> </a:t>
            </a:r>
            <a:r>
              <a:rPr lang="en-US" sz="1400" b="1" dirty="0" err="1"/>
              <a:t>masyarakat</a:t>
            </a:r>
            <a:r>
              <a:rPr lang="en-US" sz="1400" b="1" dirty="0"/>
              <a:t> </a:t>
            </a:r>
            <a:r>
              <a:rPr lang="en-US" sz="1400" b="1" dirty="0" err="1"/>
              <a:t>terhadap</a:t>
            </a:r>
            <a:r>
              <a:rPr lang="en-US" sz="1400" b="1" dirty="0"/>
              <a:t> </a:t>
            </a:r>
            <a:r>
              <a:rPr lang="en-US" sz="1400" b="1" dirty="0" err="1"/>
              <a:t>bidang-bidang</a:t>
            </a:r>
            <a:r>
              <a:rPr lang="en-US" sz="1400" b="1" dirty="0"/>
              <a:t> </a:t>
            </a:r>
            <a:r>
              <a:rPr lang="en-US" sz="1400" b="1" dirty="0" err="1"/>
              <a:t>kehidupan</a:t>
            </a:r>
            <a:r>
              <a:rPr lang="en-US" sz="1400" b="1" dirty="0"/>
              <a:t> </a:t>
            </a:r>
            <a:r>
              <a:rPr lang="en-US" sz="1400" b="1" dirty="0" err="1"/>
              <a:t>tertentu</a:t>
            </a:r>
            <a:endParaRPr lang="en-ID" sz="1400" b="1" dirty="0"/>
          </a:p>
        </p:txBody>
      </p:sp>
      <p:sp>
        <p:nvSpPr>
          <p:cNvPr id="15" name="TextBox 14">
            <a:extLst>
              <a:ext uri="{FF2B5EF4-FFF2-40B4-BE49-F238E27FC236}">
                <a16:creationId xmlns:a16="http://schemas.microsoft.com/office/drawing/2014/main" id="{EB055547-ADDD-93D4-726A-DA351DB86E2A}"/>
              </a:ext>
            </a:extLst>
          </p:cNvPr>
          <p:cNvSpPr txBox="1"/>
          <p:nvPr/>
        </p:nvSpPr>
        <p:spPr>
          <a:xfrm>
            <a:off x="912158" y="3690216"/>
            <a:ext cx="7774641" cy="738664"/>
          </a:xfrm>
          <a:prstGeom prst="rect">
            <a:avLst/>
          </a:prstGeom>
          <a:noFill/>
        </p:spPr>
        <p:txBody>
          <a:bodyPr wrap="square">
            <a:spAutoFit/>
          </a:bodyPr>
          <a:lstStyle/>
          <a:p>
            <a:pPr algn="just"/>
            <a:r>
              <a:rPr lang="en-ID" sz="1400" dirty="0"/>
              <a:t>Masyarakat yang </a:t>
            </a:r>
            <a:r>
              <a:rPr lang="en-ID" sz="1400" dirty="0" err="1"/>
              <a:t>tidak</a:t>
            </a:r>
            <a:r>
              <a:rPr lang="en-ID" sz="1400" dirty="0"/>
              <a:t> </a:t>
            </a:r>
            <a:r>
              <a:rPr lang="en-ID" sz="1400" dirty="0" err="1"/>
              <a:t>puas</a:t>
            </a:r>
            <a:r>
              <a:rPr lang="en-ID" sz="1400" dirty="0"/>
              <a:t> </a:t>
            </a:r>
            <a:r>
              <a:rPr lang="en-ID" sz="1400" dirty="0" err="1"/>
              <a:t>dengan</a:t>
            </a:r>
            <a:r>
              <a:rPr lang="en-ID" sz="1400" dirty="0"/>
              <a:t> </a:t>
            </a:r>
            <a:r>
              <a:rPr lang="en-ID" sz="1400" dirty="0" err="1"/>
              <a:t>kehidupan</a:t>
            </a:r>
            <a:r>
              <a:rPr lang="en-ID" sz="1400" dirty="0"/>
              <a:t> </a:t>
            </a:r>
            <a:r>
              <a:rPr lang="en-ID" sz="1400" dirty="0" err="1"/>
              <a:t>tertentu</a:t>
            </a:r>
            <a:r>
              <a:rPr lang="en-ID" sz="1400" dirty="0"/>
              <a:t> </a:t>
            </a:r>
            <a:r>
              <a:rPr lang="en-ID" sz="1400" dirty="0" err="1"/>
              <a:t>cenderung</a:t>
            </a:r>
            <a:r>
              <a:rPr lang="en-ID" sz="1400" dirty="0"/>
              <a:t> </a:t>
            </a:r>
            <a:r>
              <a:rPr lang="en-ID" sz="1400" dirty="0" err="1"/>
              <a:t>akan</a:t>
            </a:r>
            <a:r>
              <a:rPr lang="en-ID" sz="1400" dirty="0"/>
              <a:t> </a:t>
            </a:r>
            <a:r>
              <a:rPr lang="en-ID" sz="1400" dirty="0" err="1"/>
              <a:t>mengalami</a:t>
            </a:r>
            <a:r>
              <a:rPr lang="en-ID" sz="1400" dirty="0"/>
              <a:t> </a:t>
            </a:r>
            <a:r>
              <a:rPr lang="en-ID" sz="1400" dirty="0" err="1"/>
              <a:t>perubahan</a:t>
            </a:r>
            <a:r>
              <a:rPr lang="en-ID" sz="1400" dirty="0"/>
              <a:t> </a:t>
            </a:r>
            <a:r>
              <a:rPr lang="en-ID" sz="1400" dirty="0" err="1"/>
              <a:t>dibandingkan</a:t>
            </a:r>
            <a:r>
              <a:rPr lang="en-ID" sz="1400" dirty="0"/>
              <a:t> </a:t>
            </a:r>
            <a:r>
              <a:rPr lang="en-ID" sz="1400" dirty="0" err="1"/>
              <a:t>dengan</a:t>
            </a:r>
            <a:r>
              <a:rPr lang="en-ID" sz="1400" dirty="0"/>
              <a:t> </a:t>
            </a:r>
            <a:r>
              <a:rPr lang="en-ID" sz="1400" dirty="0" err="1"/>
              <a:t>masyarakat</a:t>
            </a:r>
            <a:r>
              <a:rPr lang="en-ID" sz="1400" dirty="0"/>
              <a:t> yang </a:t>
            </a:r>
            <a:r>
              <a:rPr lang="en-ID" sz="1400" dirty="0" err="1"/>
              <a:t>lebih</a:t>
            </a:r>
            <a:r>
              <a:rPr lang="en-ID" sz="1400" dirty="0"/>
              <a:t> </a:t>
            </a:r>
            <a:r>
              <a:rPr lang="en-ID" sz="1400" dirty="0" err="1"/>
              <a:t>cepat</a:t>
            </a:r>
            <a:r>
              <a:rPr lang="en-ID" sz="1400" dirty="0"/>
              <a:t> </a:t>
            </a:r>
            <a:r>
              <a:rPr lang="en-ID" sz="1400" dirty="0" err="1"/>
              <a:t>puas</a:t>
            </a:r>
            <a:r>
              <a:rPr lang="en-ID" sz="1400" dirty="0"/>
              <a:t>. </a:t>
            </a:r>
            <a:r>
              <a:rPr lang="en-ID" sz="1400" dirty="0" err="1"/>
              <a:t>Mereka</a:t>
            </a:r>
            <a:r>
              <a:rPr lang="en-ID" sz="1400" dirty="0"/>
              <a:t> yang </a:t>
            </a:r>
            <a:r>
              <a:rPr lang="en-ID" sz="1400" dirty="0" err="1"/>
              <a:t>cepat</a:t>
            </a:r>
            <a:r>
              <a:rPr lang="en-ID" sz="1400" dirty="0"/>
              <a:t> </a:t>
            </a:r>
            <a:r>
              <a:rPr lang="en-ID" sz="1400" dirty="0" err="1"/>
              <a:t>puas</a:t>
            </a:r>
            <a:r>
              <a:rPr lang="en-ID" sz="1400" dirty="0"/>
              <a:t> </a:t>
            </a:r>
            <a:r>
              <a:rPr lang="en-ID" sz="1400" dirty="0" err="1"/>
              <a:t>akan</a:t>
            </a:r>
            <a:r>
              <a:rPr lang="en-ID" sz="1400" dirty="0"/>
              <a:t> </a:t>
            </a:r>
            <a:r>
              <a:rPr lang="en-ID" sz="1400" dirty="0" err="1"/>
              <a:t>cenderung</a:t>
            </a:r>
            <a:r>
              <a:rPr lang="en-ID" sz="1400" dirty="0"/>
              <a:t> statis dan </a:t>
            </a:r>
            <a:r>
              <a:rPr lang="en-ID" sz="1400" dirty="0" err="1"/>
              <a:t>tidak</a:t>
            </a:r>
            <a:r>
              <a:rPr lang="en-ID" sz="1400" dirty="0"/>
              <a:t> </a:t>
            </a:r>
            <a:r>
              <a:rPr lang="en-ID" sz="1400" dirty="0" err="1"/>
              <a:t>bergerak</a:t>
            </a:r>
            <a:r>
              <a:rPr lang="en-ID" sz="1400" dirty="0"/>
              <a:t>.</a:t>
            </a:r>
          </a:p>
        </p:txBody>
      </p:sp>
    </p:spTree>
    <p:extLst>
      <p:ext uri="{BB962C8B-B14F-4D97-AF65-F5344CB8AC3E}">
        <p14:creationId xmlns:p14="http://schemas.microsoft.com/office/powerpoint/2010/main" val="3201833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7D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898D9-3AA2-F8C0-D261-65223BD4B553}"/>
              </a:ext>
            </a:extLst>
          </p:cNvPr>
          <p:cNvSpPr/>
          <p:nvPr/>
        </p:nvSpPr>
        <p:spPr>
          <a:xfrm>
            <a:off x="381000" y="355166"/>
            <a:ext cx="381000" cy="400110"/>
          </a:xfrm>
          <a:prstGeom prst="roundRect">
            <a:avLst/>
          </a:prstGeom>
          <a:solidFill>
            <a:srgbClr val="007074"/>
          </a:solidFill>
          <a:ln>
            <a:solidFill>
              <a:srgbClr val="007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132EE91E-7348-BEF6-FB68-5263C7ACBF8C}"/>
              </a:ext>
            </a:extLst>
          </p:cNvPr>
          <p:cNvSpPr txBox="1"/>
          <p:nvPr/>
        </p:nvSpPr>
        <p:spPr>
          <a:xfrm>
            <a:off x="914400" y="355166"/>
            <a:ext cx="5860674" cy="400110"/>
          </a:xfrm>
          <a:prstGeom prst="rect">
            <a:avLst/>
          </a:prstGeom>
          <a:noFill/>
        </p:spPr>
        <p:txBody>
          <a:bodyPr wrap="square" rtlCol="0">
            <a:spAutoFit/>
          </a:bodyPr>
          <a:lstStyle/>
          <a:p>
            <a:r>
              <a:rPr lang="en-US" sz="2000" b="1" dirty="0" err="1">
                <a:latin typeface="Quire Sans" panose="020B0502040400020003" pitchFamily="34" charset="0"/>
                <a:cs typeface="Quire Sans" panose="020B0502040400020003" pitchFamily="34" charset="0"/>
              </a:rPr>
              <a:t>Faktor-Faktor</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Pendorong</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Perubahan</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Sosial</a:t>
            </a:r>
            <a:endParaRPr lang="en-ID" sz="2000" b="1" dirty="0">
              <a:latin typeface="Quire Sans" panose="020B0502040400020003" pitchFamily="34" charset="0"/>
              <a:cs typeface="Quire Sans" panose="020B0502040400020003" pitchFamily="34" charset="0"/>
            </a:endParaRPr>
          </a:p>
        </p:txBody>
      </p:sp>
      <p:sp>
        <p:nvSpPr>
          <p:cNvPr id="5" name="TextBox 4">
            <a:extLst>
              <a:ext uri="{FF2B5EF4-FFF2-40B4-BE49-F238E27FC236}">
                <a16:creationId xmlns:a16="http://schemas.microsoft.com/office/drawing/2014/main" id="{C0F56A1A-45DB-C6FA-D2B6-1E7347A77CE6}"/>
              </a:ext>
            </a:extLst>
          </p:cNvPr>
          <p:cNvSpPr txBox="1"/>
          <p:nvPr/>
        </p:nvSpPr>
        <p:spPr>
          <a:xfrm>
            <a:off x="342900" y="316886"/>
            <a:ext cx="457200" cy="476669"/>
          </a:xfrm>
          <a:prstGeom prst="rect">
            <a:avLst/>
          </a:prstGeom>
          <a:noFill/>
        </p:spPr>
        <p:txBody>
          <a:bodyPr wrap="square">
            <a:spAutoFit/>
          </a:bodyPr>
          <a:lstStyle/>
          <a:p>
            <a:pPr lvl="0" algn="ctr">
              <a:lnSpc>
                <a:spcPct val="107000"/>
              </a:lnSpc>
              <a:spcAft>
                <a:spcPts val="800"/>
              </a:spcAft>
            </a:pPr>
            <a:r>
              <a:rPr lang="en-US" sz="2400" b="1" kern="100" dirty="0">
                <a:solidFill>
                  <a:srgbClr val="E1926A"/>
                </a:solidFill>
                <a:latin typeface="Dm sans" pitchFamily="2" charset="0"/>
                <a:ea typeface="Calibri" panose="020F0502020204030204" pitchFamily="34" charset="0"/>
                <a:cs typeface="Times New Roman" panose="02020603050405020304" pitchFamily="18" charset="0"/>
              </a:rPr>
              <a:t>4</a:t>
            </a:r>
          </a:p>
        </p:txBody>
      </p:sp>
      <p:grpSp>
        <p:nvGrpSpPr>
          <p:cNvPr id="20" name="Group 19">
            <a:extLst>
              <a:ext uri="{FF2B5EF4-FFF2-40B4-BE49-F238E27FC236}">
                <a16:creationId xmlns:a16="http://schemas.microsoft.com/office/drawing/2014/main" id="{C14381DC-44F2-7DE6-41DB-D286244EFD48}"/>
              </a:ext>
            </a:extLst>
          </p:cNvPr>
          <p:cNvGrpSpPr/>
          <p:nvPr/>
        </p:nvGrpSpPr>
        <p:grpSpPr>
          <a:xfrm>
            <a:off x="0" y="4302125"/>
            <a:ext cx="9144000" cy="841375"/>
            <a:chOff x="0" y="4302125"/>
            <a:chExt cx="9144000" cy="841375"/>
          </a:xfrm>
        </p:grpSpPr>
        <p:grpSp>
          <p:nvGrpSpPr>
            <p:cNvPr id="21" name="Group 20">
              <a:extLst>
                <a:ext uri="{FF2B5EF4-FFF2-40B4-BE49-F238E27FC236}">
                  <a16:creationId xmlns:a16="http://schemas.microsoft.com/office/drawing/2014/main" id="{35C3A157-66E0-8E08-1C86-D5281C980B5B}"/>
                </a:ext>
              </a:extLst>
            </p:cNvPr>
            <p:cNvGrpSpPr/>
            <p:nvPr/>
          </p:nvGrpSpPr>
          <p:grpSpPr>
            <a:xfrm>
              <a:off x="0" y="4302125"/>
              <a:ext cx="9144000" cy="841375"/>
              <a:chOff x="0" y="4302125"/>
              <a:chExt cx="9144000" cy="841375"/>
            </a:xfrm>
          </p:grpSpPr>
          <p:grpSp>
            <p:nvGrpSpPr>
              <p:cNvPr id="23" name="Group 22">
                <a:extLst>
                  <a:ext uri="{FF2B5EF4-FFF2-40B4-BE49-F238E27FC236}">
                    <a16:creationId xmlns:a16="http://schemas.microsoft.com/office/drawing/2014/main" id="{0343B520-1C6E-A0FD-DFBC-CB0977B774B4}"/>
                  </a:ext>
                </a:extLst>
              </p:cNvPr>
              <p:cNvGrpSpPr/>
              <p:nvPr/>
            </p:nvGrpSpPr>
            <p:grpSpPr>
              <a:xfrm>
                <a:off x="0" y="4302125"/>
                <a:ext cx="9144000" cy="841375"/>
                <a:chOff x="0" y="4302125"/>
                <a:chExt cx="9144000" cy="841375"/>
              </a:xfrm>
            </p:grpSpPr>
            <p:pic>
              <p:nvPicPr>
                <p:cNvPr id="25" name="Picture 2" descr="E:\ELISA\ERLANGGA LISA\2017\TEMPLATE PPT\SMP PPKN kelas X kelompok wajib\SMP PPKN kelas X kelompok wajib.png">
                  <a:extLst>
                    <a:ext uri="{FF2B5EF4-FFF2-40B4-BE49-F238E27FC236}">
                      <a16:creationId xmlns:a16="http://schemas.microsoft.com/office/drawing/2014/main" id="{B0BF6E33-B256-FEB7-8D54-8693979000B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26" name="TextBox 16">
                  <a:extLst>
                    <a:ext uri="{FF2B5EF4-FFF2-40B4-BE49-F238E27FC236}">
                      <a16:creationId xmlns:a16="http://schemas.microsoft.com/office/drawing/2014/main" id="{75B63F58-9287-AE83-56EB-6425475CAC5A}"/>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24" name="Picture 23" descr="A picture containing text&#10;&#10;Description automatically generated">
                <a:extLst>
                  <a:ext uri="{FF2B5EF4-FFF2-40B4-BE49-F238E27FC236}">
                    <a16:creationId xmlns:a16="http://schemas.microsoft.com/office/drawing/2014/main" id="{10B94C4A-BE06-5E90-1901-62DC445D422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22" name="Rectangle 21">
              <a:extLst>
                <a:ext uri="{FF2B5EF4-FFF2-40B4-BE49-F238E27FC236}">
                  <a16:creationId xmlns:a16="http://schemas.microsoft.com/office/drawing/2014/main" id="{E5E812C6-C811-35C1-1681-A141CA0126E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8" name="Rectangle: Rounded Corners 7">
            <a:extLst>
              <a:ext uri="{FF2B5EF4-FFF2-40B4-BE49-F238E27FC236}">
                <a16:creationId xmlns:a16="http://schemas.microsoft.com/office/drawing/2014/main" id="{BF68AB1D-A824-CE2C-BF96-1A4BA0935FC5}"/>
              </a:ext>
            </a:extLst>
          </p:cNvPr>
          <p:cNvSpPr/>
          <p:nvPr/>
        </p:nvSpPr>
        <p:spPr>
          <a:xfrm>
            <a:off x="912158" y="1152024"/>
            <a:ext cx="24406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8"/>
            </a:pPr>
            <a:r>
              <a:rPr lang="en-US" sz="1400" b="1" dirty="0" err="1"/>
              <a:t>Orientasi</a:t>
            </a:r>
            <a:r>
              <a:rPr lang="en-US" sz="1400" b="1" dirty="0"/>
              <a:t> </a:t>
            </a:r>
            <a:r>
              <a:rPr lang="en-US" sz="1400" b="1" dirty="0" err="1"/>
              <a:t>ke</a:t>
            </a:r>
            <a:r>
              <a:rPr lang="en-US" sz="1400" b="1" dirty="0"/>
              <a:t> masa </a:t>
            </a:r>
            <a:r>
              <a:rPr lang="en-US" sz="1400" b="1" dirty="0" err="1"/>
              <a:t>depan</a:t>
            </a:r>
            <a:endParaRPr lang="en-ID" sz="1400" b="1" dirty="0"/>
          </a:p>
        </p:txBody>
      </p:sp>
      <p:sp>
        <p:nvSpPr>
          <p:cNvPr id="6" name="TextBox 5">
            <a:extLst>
              <a:ext uri="{FF2B5EF4-FFF2-40B4-BE49-F238E27FC236}">
                <a16:creationId xmlns:a16="http://schemas.microsoft.com/office/drawing/2014/main" id="{EAA8A4CF-3509-DAC6-7F5A-11A49FBE2D22}"/>
              </a:ext>
            </a:extLst>
          </p:cNvPr>
          <p:cNvSpPr txBox="1"/>
          <p:nvPr/>
        </p:nvSpPr>
        <p:spPr>
          <a:xfrm>
            <a:off x="912158" y="751914"/>
            <a:ext cx="7774641" cy="307777"/>
          </a:xfrm>
          <a:prstGeom prst="rect">
            <a:avLst/>
          </a:prstGeom>
          <a:noFill/>
        </p:spPr>
        <p:txBody>
          <a:bodyPr wrap="square">
            <a:spAutoFit/>
          </a:bodyPr>
          <a:lstStyle/>
          <a:p>
            <a:pPr algn="just"/>
            <a:r>
              <a:rPr lang="en-ID" sz="1400" dirty="0" err="1"/>
              <a:t>Perubahan</a:t>
            </a:r>
            <a:r>
              <a:rPr lang="en-ID" sz="1400" dirty="0"/>
              <a:t> </a:t>
            </a:r>
            <a:r>
              <a:rPr lang="en-ID" sz="1400" dirty="0" err="1"/>
              <a:t>sosial</a:t>
            </a:r>
            <a:r>
              <a:rPr lang="en-ID" sz="1400" dirty="0"/>
              <a:t> </a:t>
            </a:r>
            <a:r>
              <a:rPr lang="en-ID" sz="1400" dirty="0" err="1"/>
              <a:t>dapat</a:t>
            </a:r>
            <a:r>
              <a:rPr lang="en-ID" sz="1400" dirty="0"/>
              <a:t> </a:t>
            </a:r>
            <a:r>
              <a:rPr lang="en-ID" sz="1400" dirty="0" err="1"/>
              <a:t>dipengaruhi</a:t>
            </a:r>
            <a:r>
              <a:rPr lang="en-ID" sz="1400" dirty="0"/>
              <a:t> oleh </a:t>
            </a:r>
            <a:r>
              <a:rPr lang="en-ID" sz="1400" dirty="0" err="1"/>
              <a:t>berbagai</a:t>
            </a:r>
            <a:r>
              <a:rPr lang="en-ID" sz="1400" dirty="0"/>
              <a:t> </a:t>
            </a:r>
            <a:r>
              <a:rPr lang="en-ID" sz="1400" dirty="0" err="1"/>
              <a:t>faktor</a:t>
            </a:r>
            <a:r>
              <a:rPr lang="en-ID" sz="1400" dirty="0"/>
              <a:t>, yang </a:t>
            </a:r>
            <a:r>
              <a:rPr lang="en-ID" sz="1400" dirty="0" err="1"/>
              <a:t>dapat</a:t>
            </a:r>
            <a:r>
              <a:rPr lang="en-ID" sz="1400" dirty="0"/>
              <a:t> </a:t>
            </a:r>
            <a:r>
              <a:rPr lang="en-ID" sz="1400" dirty="0" err="1"/>
              <a:t>dikelompokkan</a:t>
            </a:r>
            <a:r>
              <a:rPr lang="en-ID" sz="1400" dirty="0"/>
              <a:t> </a:t>
            </a:r>
            <a:r>
              <a:rPr lang="en-ID" sz="1400" dirty="0" err="1"/>
              <a:t>sebagai</a:t>
            </a:r>
            <a:r>
              <a:rPr lang="en-ID" sz="1400" dirty="0"/>
              <a:t> </a:t>
            </a:r>
            <a:r>
              <a:rPr lang="en-ID" sz="1400" dirty="0" err="1"/>
              <a:t>berikut</a:t>
            </a:r>
            <a:r>
              <a:rPr lang="en-ID" sz="1400" dirty="0"/>
              <a:t>:</a:t>
            </a:r>
          </a:p>
        </p:txBody>
      </p:sp>
      <p:sp>
        <p:nvSpPr>
          <p:cNvPr id="12" name="TextBox 11">
            <a:extLst>
              <a:ext uri="{FF2B5EF4-FFF2-40B4-BE49-F238E27FC236}">
                <a16:creationId xmlns:a16="http://schemas.microsoft.com/office/drawing/2014/main" id="{A60EC3DF-94BD-4897-B846-263314A13C04}"/>
              </a:ext>
            </a:extLst>
          </p:cNvPr>
          <p:cNvSpPr txBox="1"/>
          <p:nvPr/>
        </p:nvSpPr>
        <p:spPr>
          <a:xfrm>
            <a:off x="912158" y="1480378"/>
            <a:ext cx="7774641" cy="523220"/>
          </a:xfrm>
          <a:prstGeom prst="rect">
            <a:avLst/>
          </a:prstGeom>
          <a:noFill/>
        </p:spPr>
        <p:txBody>
          <a:bodyPr wrap="square">
            <a:spAutoFit/>
          </a:bodyPr>
          <a:lstStyle/>
          <a:p>
            <a:pPr algn="just"/>
            <a:r>
              <a:rPr lang="en-ID" sz="1400" dirty="0"/>
              <a:t>Masyarakat yang </a:t>
            </a:r>
            <a:r>
              <a:rPr lang="en-ID" sz="1400" dirty="0" err="1"/>
              <a:t>berorientasi</a:t>
            </a:r>
            <a:r>
              <a:rPr lang="en-ID" sz="1400" dirty="0"/>
              <a:t> </a:t>
            </a:r>
            <a:r>
              <a:rPr lang="en-ID" sz="1400" dirty="0" err="1"/>
              <a:t>ke</a:t>
            </a:r>
            <a:r>
              <a:rPr lang="en-ID" sz="1400" dirty="0"/>
              <a:t> masa </a:t>
            </a:r>
            <a:r>
              <a:rPr lang="en-ID" sz="1400" dirty="0" err="1"/>
              <a:t>depan</a:t>
            </a:r>
            <a:r>
              <a:rPr lang="en-ID" sz="1400" dirty="0"/>
              <a:t> </a:t>
            </a:r>
            <a:r>
              <a:rPr lang="en-ID" sz="1400" dirty="0" err="1"/>
              <a:t>pasti</a:t>
            </a:r>
            <a:r>
              <a:rPr lang="en-ID" sz="1400" dirty="0"/>
              <a:t> </a:t>
            </a:r>
            <a:r>
              <a:rPr lang="en-ID" sz="1400" dirty="0" err="1"/>
              <a:t>sudah</a:t>
            </a:r>
            <a:r>
              <a:rPr lang="en-ID" sz="1400" dirty="0"/>
              <a:t> </a:t>
            </a:r>
            <a:r>
              <a:rPr lang="en-ID" sz="1400" dirty="0" err="1"/>
              <a:t>mempersiapkan</a:t>
            </a:r>
            <a:r>
              <a:rPr lang="en-ID" sz="1400" dirty="0"/>
              <a:t> </a:t>
            </a:r>
            <a:r>
              <a:rPr lang="en-ID" sz="1400" dirty="0" err="1"/>
              <a:t>perencanaan-perencanaan</a:t>
            </a:r>
            <a:r>
              <a:rPr lang="en-ID" sz="1400" dirty="0"/>
              <a:t> yang </a:t>
            </a:r>
            <a:r>
              <a:rPr lang="en-ID" sz="1400" dirty="0" err="1"/>
              <a:t>matang</a:t>
            </a:r>
            <a:r>
              <a:rPr lang="en-ID" sz="1400" dirty="0"/>
              <a:t> </a:t>
            </a:r>
            <a:r>
              <a:rPr lang="en-ID" sz="1400" dirty="0" err="1"/>
              <a:t>untuk</a:t>
            </a:r>
            <a:r>
              <a:rPr lang="en-ID" sz="1400" dirty="0"/>
              <a:t> </a:t>
            </a:r>
            <a:r>
              <a:rPr lang="en-ID" sz="1400" dirty="0" err="1"/>
              <a:t>dilakukan</a:t>
            </a:r>
            <a:r>
              <a:rPr lang="en-ID" sz="1400" dirty="0"/>
              <a:t> </a:t>
            </a:r>
            <a:r>
              <a:rPr lang="en-ID" sz="1400" dirty="0" err="1"/>
              <a:t>dalam</a:t>
            </a:r>
            <a:r>
              <a:rPr lang="en-ID" sz="1400" dirty="0"/>
              <a:t> </a:t>
            </a:r>
            <a:r>
              <a:rPr lang="en-ID" sz="1400" dirty="0" err="1"/>
              <a:t>jangka</a:t>
            </a:r>
            <a:r>
              <a:rPr lang="en-ID" sz="1400" dirty="0"/>
              <a:t> </a:t>
            </a:r>
            <a:r>
              <a:rPr lang="en-ID" sz="1400" dirty="0" err="1"/>
              <a:t>panjang</a:t>
            </a:r>
            <a:r>
              <a:rPr lang="en-ID" sz="1400" dirty="0"/>
              <a:t>.</a:t>
            </a:r>
          </a:p>
        </p:txBody>
      </p:sp>
      <p:sp>
        <p:nvSpPr>
          <p:cNvPr id="4" name="Rectangle: Rounded Corners 3">
            <a:extLst>
              <a:ext uri="{FF2B5EF4-FFF2-40B4-BE49-F238E27FC236}">
                <a16:creationId xmlns:a16="http://schemas.microsoft.com/office/drawing/2014/main" id="{C5AB8F0B-D31B-C3E5-61F5-044129F5AF14}"/>
              </a:ext>
            </a:extLst>
          </p:cNvPr>
          <p:cNvSpPr/>
          <p:nvPr/>
        </p:nvSpPr>
        <p:spPr>
          <a:xfrm>
            <a:off x="912158" y="2095931"/>
            <a:ext cx="61744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9"/>
            </a:pPr>
            <a:r>
              <a:rPr lang="en-US" sz="1400" b="1" dirty="0" err="1"/>
              <a:t>Adanya</a:t>
            </a:r>
            <a:r>
              <a:rPr lang="en-US" sz="1400" b="1" dirty="0"/>
              <a:t> </a:t>
            </a:r>
            <a:r>
              <a:rPr lang="en-US" sz="1400" b="1" dirty="0" err="1"/>
              <a:t>nilai</a:t>
            </a:r>
            <a:r>
              <a:rPr lang="en-US" sz="1400" b="1" dirty="0"/>
              <a:t> </a:t>
            </a:r>
            <a:r>
              <a:rPr lang="en-US" sz="1400" b="1" dirty="0" err="1"/>
              <a:t>bahwa</a:t>
            </a:r>
            <a:r>
              <a:rPr lang="en-US" sz="1400" b="1" dirty="0"/>
              <a:t> </a:t>
            </a:r>
            <a:r>
              <a:rPr lang="en-US" sz="1400" b="1" dirty="0" err="1"/>
              <a:t>manusia</a:t>
            </a:r>
            <a:r>
              <a:rPr lang="en-US" sz="1400" b="1" dirty="0"/>
              <a:t> </a:t>
            </a:r>
            <a:r>
              <a:rPr lang="en-US" sz="1400" b="1" dirty="0" err="1"/>
              <a:t>harus</a:t>
            </a:r>
            <a:r>
              <a:rPr lang="en-US" sz="1400" b="1" dirty="0"/>
              <a:t> </a:t>
            </a:r>
            <a:r>
              <a:rPr lang="en-US" sz="1400" b="1" dirty="0" err="1"/>
              <a:t>berikhitiar</a:t>
            </a:r>
            <a:r>
              <a:rPr lang="en-US" sz="1400" b="1" dirty="0"/>
              <a:t> </a:t>
            </a:r>
            <a:r>
              <a:rPr lang="en-US" sz="1400" b="1" dirty="0" err="1"/>
              <a:t>untuk</a:t>
            </a:r>
            <a:r>
              <a:rPr lang="en-US" sz="1400" b="1" dirty="0"/>
              <a:t> </a:t>
            </a:r>
            <a:r>
              <a:rPr lang="en-US" sz="1400" b="1" dirty="0" err="1"/>
              <a:t>memperbaiki</a:t>
            </a:r>
            <a:r>
              <a:rPr lang="en-US" sz="1400" b="1" dirty="0"/>
              <a:t> </a:t>
            </a:r>
            <a:r>
              <a:rPr lang="en-US" sz="1400" b="1" dirty="0" err="1"/>
              <a:t>hidupnya</a:t>
            </a:r>
            <a:endParaRPr lang="en-ID" sz="1400" b="1" dirty="0"/>
          </a:p>
        </p:txBody>
      </p:sp>
      <p:sp>
        <p:nvSpPr>
          <p:cNvPr id="7" name="TextBox 6">
            <a:extLst>
              <a:ext uri="{FF2B5EF4-FFF2-40B4-BE49-F238E27FC236}">
                <a16:creationId xmlns:a16="http://schemas.microsoft.com/office/drawing/2014/main" id="{0B95B38F-43A3-605B-1B54-199CC63DC2C5}"/>
              </a:ext>
            </a:extLst>
          </p:cNvPr>
          <p:cNvSpPr txBox="1"/>
          <p:nvPr/>
        </p:nvSpPr>
        <p:spPr>
          <a:xfrm>
            <a:off x="912158" y="2424285"/>
            <a:ext cx="7774641" cy="523220"/>
          </a:xfrm>
          <a:prstGeom prst="rect">
            <a:avLst/>
          </a:prstGeom>
          <a:noFill/>
        </p:spPr>
        <p:txBody>
          <a:bodyPr wrap="square">
            <a:spAutoFit/>
          </a:bodyPr>
          <a:lstStyle/>
          <a:p>
            <a:pPr algn="just"/>
            <a:r>
              <a:rPr lang="en-ID" sz="1400" dirty="0" err="1"/>
              <a:t>Untuk</a:t>
            </a:r>
            <a:r>
              <a:rPr lang="en-ID" sz="1400" dirty="0"/>
              <a:t> </a:t>
            </a:r>
            <a:r>
              <a:rPr lang="en-ID" sz="1400" dirty="0" err="1"/>
              <a:t>memperbaiki</a:t>
            </a:r>
            <a:r>
              <a:rPr lang="en-ID" sz="1400" dirty="0"/>
              <a:t> </a:t>
            </a:r>
            <a:r>
              <a:rPr lang="en-ID" sz="1400" dirty="0" err="1"/>
              <a:t>taraf</a:t>
            </a:r>
            <a:r>
              <a:rPr lang="en-ID" sz="1400" dirty="0"/>
              <a:t> </a:t>
            </a:r>
            <a:r>
              <a:rPr lang="en-ID" sz="1400" dirty="0" err="1"/>
              <a:t>hidupnya</a:t>
            </a:r>
            <a:r>
              <a:rPr lang="en-ID" sz="1400" dirty="0"/>
              <a:t>, </a:t>
            </a:r>
            <a:r>
              <a:rPr lang="en-ID" sz="1400" dirty="0" err="1"/>
              <a:t>setiap</a:t>
            </a:r>
            <a:r>
              <a:rPr lang="en-ID" sz="1400" dirty="0"/>
              <a:t> </a:t>
            </a:r>
            <a:r>
              <a:rPr lang="en-ID" sz="1400" dirty="0" err="1"/>
              <a:t>individu</a:t>
            </a:r>
            <a:r>
              <a:rPr lang="en-ID" sz="1400" dirty="0"/>
              <a:t> </a:t>
            </a:r>
            <a:r>
              <a:rPr lang="en-ID" sz="1400" dirty="0" err="1"/>
              <a:t>harus</a:t>
            </a:r>
            <a:r>
              <a:rPr lang="en-ID" sz="1400" dirty="0"/>
              <a:t> </a:t>
            </a:r>
            <a:r>
              <a:rPr lang="en-ID" sz="1400" dirty="0" err="1"/>
              <a:t>senantiasa</a:t>
            </a:r>
            <a:r>
              <a:rPr lang="en-ID" sz="1400" dirty="0"/>
              <a:t> </a:t>
            </a:r>
            <a:r>
              <a:rPr lang="en-ID" sz="1400" dirty="0" err="1"/>
              <a:t>berikhtiar</a:t>
            </a:r>
            <a:r>
              <a:rPr lang="en-ID" sz="1400" dirty="0"/>
              <a:t>, </a:t>
            </a:r>
            <a:r>
              <a:rPr lang="en-ID" sz="1400" dirty="0" err="1"/>
              <a:t>bekerja</a:t>
            </a:r>
            <a:r>
              <a:rPr lang="en-ID" sz="1400" dirty="0"/>
              <a:t> </a:t>
            </a:r>
            <a:r>
              <a:rPr lang="en-ID" sz="1400" dirty="0" err="1"/>
              <a:t>keras</a:t>
            </a:r>
            <a:r>
              <a:rPr lang="en-ID" sz="1400" dirty="0"/>
              <a:t>, </a:t>
            </a:r>
            <a:r>
              <a:rPr lang="en-ID" sz="1400" dirty="0" err="1"/>
              <a:t>serta</a:t>
            </a:r>
            <a:r>
              <a:rPr lang="en-ID" sz="1400" dirty="0"/>
              <a:t> </a:t>
            </a:r>
            <a:r>
              <a:rPr lang="en-ID" sz="1400" dirty="0" err="1"/>
              <a:t>optimis</a:t>
            </a:r>
            <a:r>
              <a:rPr lang="en-ID" sz="1400" dirty="0"/>
              <a:t> agar </a:t>
            </a:r>
            <a:r>
              <a:rPr lang="en-ID" sz="1400" dirty="0" err="1"/>
              <a:t>hidupnya</a:t>
            </a:r>
            <a:r>
              <a:rPr lang="en-ID" sz="1400" dirty="0"/>
              <a:t> </a:t>
            </a:r>
            <a:r>
              <a:rPr lang="en-ID" sz="1400" dirty="0" err="1"/>
              <a:t>berubah</a:t>
            </a:r>
            <a:r>
              <a:rPr lang="en-ID" sz="1400" dirty="0"/>
              <a:t> </a:t>
            </a:r>
            <a:r>
              <a:rPr lang="en-ID" sz="1400" dirty="0" err="1"/>
              <a:t>ke</a:t>
            </a:r>
            <a:r>
              <a:rPr lang="en-ID" sz="1400" dirty="0"/>
              <a:t> </a:t>
            </a:r>
            <a:r>
              <a:rPr lang="en-ID" sz="1400" dirty="0" err="1"/>
              <a:t>arah</a:t>
            </a:r>
            <a:r>
              <a:rPr lang="en-ID" sz="1400" dirty="0"/>
              <a:t> yang </a:t>
            </a:r>
            <a:r>
              <a:rPr lang="en-ID" sz="1400" dirty="0" err="1"/>
              <a:t>lebih</a:t>
            </a:r>
            <a:r>
              <a:rPr lang="en-ID" sz="1400" dirty="0"/>
              <a:t> </a:t>
            </a:r>
            <a:r>
              <a:rPr lang="en-ID" sz="1400" dirty="0" err="1"/>
              <a:t>baik</a:t>
            </a:r>
            <a:r>
              <a:rPr lang="en-ID" sz="1400" dirty="0"/>
              <a:t> dan </a:t>
            </a:r>
            <a:r>
              <a:rPr lang="en-ID" sz="1400" dirty="0" err="1"/>
              <a:t>sejahtera</a:t>
            </a:r>
            <a:r>
              <a:rPr lang="en-ID" sz="1400" dirty="0"/>
              <a:t>.</a:t>
            </a:r>
          </a:p>
        </p:txBody>
      </p:sp>
    </p:spTree>
    <p:extLst>
      <p:ext uri="{BB962C8B-B14F-4D97-AF65-F5344CB8AC3E}">
        <p14:creationId xmlns:p14="http://schemas.microsoft.com/office/powerpoint/2010/main" val="2209086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7D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898D9-3AA2-F8C0-D261-65223BD4B553}"/>
              </a:ext>
            </a:extLst>
          </p:cNvPr>
          <p:cNvSpPr/>
          <p:nvPr/>
        </p:nvSpPr>
        <p:spPr>
          <a:xfrm>
            <a:off x="381000" y="355166"/>
            <a:ext cx="381000" cy="400110"/>
          </a:xfrm>
          <a:prstGeom prst="roundRect">
            <a:avLst/>
          </a:prstGeom>
          <a:solidFill>
            <a:srgbClr val="007074"/>
          </a:solidFill>
          <a:ln>
            <a:solidFill>
              <a:srgbClr val="007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132EE91E-7348-BEF6-FB68-5263C7ACBF8C}"/>
              </a:ext>
            </a:extLst>
          </p:cNvPr>
          <p:cNvSpPr txBox="1"/>
          <p:nvPr/>
        </p:nvSpPr>
        <p:spPr>
          <a:xfrm>
            <a:off x="914400" y="355166"/>
            <a:ext cx="5860674" cy="400110"/>
          </a:xfrm>
          <a:prstGeom prst="rect">
            <a:avLst/>
          </a:prstGeom>
          <a:noFill/>
        </p:spPr>
        <p:txBody>
          <a:bodyPr wrap="square" rtlCol="0">
            <a:spAutoFit/>
          </a:bodyPr>
          <a:lstStyle/>
          <a:p>
            <a:r>
              <a:rPr lang="en-US" sz="2000" b="1" dirty="0" err="1">
                <a:latin typeface="Quire Sans" panose="020B0502040400020003" pitchFamily="34" charset="0"/>
                <a:cs typeface="Quire Sans" panose="020B0502040400020003" pitchFamily="34" charset="0"/>
              </a:rPr>
              <a:t>Faktor-Faktor</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Penghambat</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Perubahan</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Sosial</a:t>
            </a:r>
            <a:endParaRPr lang="en-ID" sz="2000" b="1" dirty="0">
              <a:latin typeface="Quire Sans" panose="020B0502040400020003" pitchFamily="34" charset="0"/>
              <a:cs typeface="Quire Sans" panose="020B0502040400020003" pitchFamily="34" charset="0"/>
            </a:endParaRPr>
          </a:p>
        </p:txBody>
      </p:sp>
      <p:sp>
        <p:nvSpPr>
          <p:cNvPr id="5" name="TextBox 4">
            <a:extLst>
              <a:ext uri="{FF2B5EF4-FFF2-40B4-BE49-F238E27FC236}">
                <a16:creationId xmlns:a16="http://schemas.microsoft.com/office/drawing/2014/main" id="{C0F56A1A-45DB-C6FA-D2B6-1E7347A77CE6}"/>
              </a:ext>
            </a:extLst>
          </p:cNvPr>
          <p:cNvSpPr txBox="1"/>
          <p:nvPr/>
        </p:nvSpPr>
        <p:spPr>
          <a:xfrm>
            <a:off x="342900" y="316886"/>
            <a:ext cx="457200" cy="476669"/>
          </a:xfrm>
          <a:prstGeom prst="rect">
            <a:avLst/>
          </a:prstGeom>
          <a:noFill/>
        </p:spPr>
        <p:txBody>
          <a:bodyPr wrap="square">
            <a:spAutoFit/>
          </a:bodyPr>
          <a:lstStyle/>
          <a:p>
            <a:pPr lvl="0" algn="ctr">
              <a:lnSpc>
                <a:spcPct val="107000"/>
              </a:lnSpc>
              <a:spcAft>
                <a:spcPts val="800"/>
              </a:spcAft>
            </a:pPr>
            <a:r>
              <a:rPr lang="en-US" sz="2400" b="1" kern="100" dirty="0">
                <a:solidFill>
                  <a:srgbClr val="E1926A"/>
                </a:solidFill>
                <a:latin typeface="Dm sans" pitchFamily="2" charset="0"/>
                <a:ea typeface="Calibri" panose="020F0502020204030204" pitchFamily="34" charset="0"/>
                <a:cs typeface="Times New Roman" panose="02020603050405020304" pitchFamily="18" charset="0"/>
              </a:rPr>
              <a:t>5</a:t>
            </a:r>
          </a:p>
        </p:txBody>
      </p:sp>
      <p:grpSp>
        <p:nvGrpSpPr>
          <p:cNvPr id="20" name="Group 19">
            <a:extLst>
              <a:ext uri="{FF2B5EF4-FFF2-40B4-BE49-F238E27FC236}">
                <a16:creationId xmlns:a16="http://schemas.microsoft.com/office/drawing/2014/main" id="{C14381DC-44F2-7DE6-41DB-D286244EFD48}"/>
              </a:ext>
            </a:extLst>
          </p:cNvPr>
          <p:cNvGrpSpPr/>
          <p:nvPr/>
        </p:nvGrpSpPr>
        <p:grpSpPr>
          <a:xfrm>
            <a:off x="0" y="4302125"/>
            <a:ext cx="9144000" cy="841375"/>
            <a:chOff x="0" y="4302125"/>
            <a:chExt cx="9144000" cy="841375"/>
          </a:xfrm>
        </p:grpSpPr>
        <p:grpSp>
          <p:nvGrpSpPr>
            <p:cNvPr id="21" name="Group 20">
              <a:extLst>
                <a:ext uri="{FF2B5EF4-FFF2-40B4-BE49-F238E27FC236}">
                  <a16:creationId xmlns:a16="http://schemas.microsoft.com/office/drawing/2014/main" id="{35C3A157-66E0-8E08-1C86-D5281C980B5B}"/>
                </a:ext>
              </a:extLst>
            </p:cNvPr>
            <p:cNvGrpSpPr/>
            <p:nvPr/>
          </p:nvGrpSpPr>
          <p:grpSpPr>
            <a:xfrm>
              <a:off x="0" y="4302125"/>
              <a:ext cx="9144000" cy="841375"/>
              <a:chOff x="0" y="4302125"/>
              <a:chExt cx="9144000" cy="841375"/>
            </a:xfrm>
          </p:grpSpPr>
          <p:grpSp>
            <p:nvGrpSpPr>
              <p:cNvPr id="23" name="Group 22">
                <a:extLst>
                  <a:ext uri="{FF2B5EF4-FFF2-40B4-BE49-F238E27FC236}">
                    <a16:creationId xmlns:a16="http://schemas.microsoft.com/office/drawing/2014/main" id="{0343B520-1C6E-A0FD-DFBC-CB0977B774B4}"/>
                  </a:ext>
                </a:extLst>
              </p:cNvPr>
              <p:cNvGrpSpPr/>
              <p:nvPr/>
            </p:nvGrpSpPr>
            <p:grpSpPr>
              <a:xfrm>
                <a:off x="0" y="4302125"/>
                <a:ext cx="9144000" cy="841375"/>
                <a:chOff x="0" y="4302125"/>
                <a:chExt cx="9144000" cy="841375"/>
              </a:xfrm>
            </p:grpSpPr>
            <p:pic>
              <p:nvPicPr>
                <p:cNvPr id="25" name="Picture 2" descr="E:\ELISA\ERLANGGA LISA\2017\TEMPLATE PPT\SMP PPKN kelas X kelompok wajib\SMP PPKN kelas X kelompok wajib.png">
                  <a:extLst>
                    <a:ext uri="{FF2B5EF4-FFF2-40B4-BE49-F238E27FC236}">
                      <a16:creationId xmlns:a16="http://schemas.microsoft.com/office/drawing/2014/main" id="{B0BF6E33-B256-FEB7-8D54-8693979000B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26" name="TextBox 16">
                  <a:extLst>
                    <a:ext uri="{FF2B5EF4-FFF2-40B4-BE49-F238E27FC236}">
                      <a16:creationId xmlns:a16="http://schemas.microsoft.com/office/drawing/2014/main" id="{75B63F58-9287-AE83-56EB-6425475CAC5A}"/>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24" name="Picture 23" descr="A picture containing text&#10;&#10;Description automatically generated">
                <a:extLst>
                  <a:ext uri="{FF2B5EF4-FFF2-40B4-BE49-F238E27FC236}">
                    <a16:creationId xmlns:a16="http://schemas.microsoft.com/office/drawing/2014/main" id="{10B94C4A-BE06-5E90-1901-62DC445D422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22" name="Rectangle 21">
              <a:extLst>
                <a:ext uri="{FF2B5EF4-FFF2-40B4-BE49-F238E27FC236}">
                  <a16:creationId xmlns:a16="http://schemas.microsoft.com/office/drawing/2014/main" id="{E5E812C6-C811-35C1-1681-A141CA0126E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6" name="TextBox 5">
            <a:extLst>
              <a:ext uri="{FF2B5EF4-FFF2-40B4-BE49-F238E27FC236}">
                <a16:creationId xmlns:a16="http://schemas.microsoft.com/office/drawing/2014/main" id="{EAA8A4CF-3509-DAC6-7F5A-11A49FBE2D22}"/>
              </a:ext>
            </a:extLst>
          </p:cNvPr>
          <p:cNvSpPr txBox="1"/>
          <p:nvPr/>
        </p:nvSpPr>
        <p:spPr>
          <a:xfrm>
            <a:off x="912158" y="751914"/>
            <a:ext cx="7774641" cy="307777"/>
          </a:xfrm>
          <a:prstGeom prst="rect">
            <a:avLst/>
          </a:prstGeom>
          <a:noFill/>
        </p:spPr>
        <p:txBody>
          <a:bodyPr wrap="square">
            <a:spAutoFit/>
          </a:bodyPr>
          <a:lstStyle/>
          <a:p>
            <a:pPr algn="just"/>
            <a:r>
              <a:rPr lang="en-ID" sz="1400" dirty="0" err="1"/>
              <a:t>Beberapa</a:t>
            </a:r>
            <a:r>
              <a:rPr lang="en-ID" sz="1400" dirty="0"/>
              <a:t> </a:t>
            </a:r>
            <a:r>
              <a:rPr lang="en-ID" sz="1400" dirty="0" err="1"/>
              <a:t>faktor</a:t>
            </a:r>
            <a:r>
              <a:rPr lang="en-ID" sz="1400" dirty="0"/>
              <a:t> yang </a:t>
            </a:r>
            <a:r>
              <a:rPr lang="en-ID" sz="1400" dirty="0" err="1"/>
              <a:t>menghambat</a:t>
            </a:r>
            <a:r>
              <a:rPr lang="en-ID" sz="1400" dirty="0"/>
              <a:t> </a:t>
            </a:r>
            <a:r>
              <a:rPr lang="en-ID" sz="1400" dirty="0" err="1"/>
              <a:t>perubahan</a:t>
            </a:r>
            <a:r>
              <a:rPr lang="en-ID" sz="1400" dirty="0"/>
              <a:t> </a:t>
            </a:r>
            <a:r>
              <a:rPr lang="en-ID" sz="1400" dirty="0" err="1"/>
              <a:t>sosial</a:t>
            </a:r>
            <a:r>
              <a:rPr lang="en-ID" sz="1400" dirty="0"/>
              <a:t> </a:t>
            </a:r>
            <a:r>
              <a:rPr lang="en-ID" sz="1400" dirty="0" err="1"/>
              <a:t>dalam</a:t>
            </a:r>
            <a:r>
              <a:rPr lang="en-ID" sz="1400" dirty="0"/>
              <a:t> </a:t>
            </a:r>
            <a:r>
              <a:rPr lang="en-ID" sz="1400" dirty="0" err="1"/>
              <a:t>masyarakat</a:t>
            </a:r>
            <a:r>
              <a:rPr lang="en-ID" sz="1400" dirty="0"/>
              <a:t> </a:t>
            </a:r>
            <a:r>
              <a:rPr lang="en-ID" sz="1400" dirty="0" err="1"/>
              <a:t>meliputi</a:t>
            </a:r>
            <a:r>
              <a:rPr lang="en-ID" sz="1400" dirty="0"/>
              <a:t>:</a:t>
            </a:r>
          </a:p>
        </p:txBody>
      </p:sp>
      <p:sp>
        <p:nvSpPr>
          <p:cNvPr id="9" name="Rectangle: Rounded Corners 8">
            <a:extLst>
              <a:ext uri="{FF2B5EF4-FFF2-40B4-BE49-F238E27FC236}">
                <a16:creationId xmlns:a16="http://schemas.microsoft.com/office/drawing/2014/main" id="{CA2AF17A-8133-65AA-6B9E-1EBBBB41895C}"/>
              </a:ext>
            </a:extLst>
          </p:cNvPr>
          <p:cNvSpPr/>
          <p:nvPr/>
        </p:nvSpPr>
        <p:spPr>
          <a:xfrm>
            <a:off x="912158" y="1152024"/>
            <a:ext cx="39646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a:pPr>
            <a:r>
              <a:rPr lang="sv-SE" sz="1400" b="1" dirty="0"/>
              <a:t>Kurangnya hubungan dengan masyarakat lain</a:t>
            </a:r>
            <a:endParaRPr lang="en-ID" sz="1400" b="1" dirty="0"/>
          </a:p>
        </p:txBody>
      </p:sp>
      <p:sp>
        <p:nvSpPr>
          <p:cNvPr id="10" name="TextBox 9">
            <a:extLst>
              <a:ext uri="{FF2B5EF4-FFF2-40B4-BE49-F238E27FC236}">
                <a16:creationId xmlns:a16="http://schemas.microsoft.com/office/drawing/2014/main" id="{5EA01B46-8C3E-3F7D-6CED-AECC06C4A683}"/>
              </a:ext>
            </a:extLst>
          </p:cNvPr>
          <p:cNvSpPr txBox="1"/>
          <p:nvPr/>
        </p:nvSpPr>
        <p:spPr>
          <a:xfrm>
            <a:off x="912158" y="1480378"/>
            <a:ext cx="7774641" cy="307777"/>
          </a:xfrm>
          <a:prstGeom prst="rect">
            <a:avLst/>
          </a:prstGeom>
          <a:noFill/>
        </p:spPr>
        <p:txBody>
          <a:bodyPr wrap="square">
            <a:spAutoFit/>
          </a:bodyPr>
          <a:lstStyle/>
          <a:p>
            <a:pPr algn="just"/>
            <a:r>
              <a:rPr lang="en-ID" sz="1400" dirty="0" err="1"/>
              <a:t>Mengakibatkan</a:t>
            </a:r>
            <a:r>
              <a:rPr lang="en-ID" sz="1400" dirty="0"/>
              <a:t> </a:t>
            </a:r>
            <a:r>
              <a:rPr lang="en-ID" sz="1400" dirty="0" err="1"/>
              <a:t>ketidaktahuan</a:t>
            </a:r>
            <a:r>
              <a:rPr lang="en-ID" sz="1400" dirty="0"/>
              <a:t> </a:t>
            </a:r>
            <a:r>
              <a:rPr lang="en-ID" sz="1400" dirty="0" err="1"/>
              <a:t>tentang</a:t>
            </a:r>
            <a:r>
              <a:rPr lang="en-ID" sz="1400" dirty="0"/>
              <a:t> </a:t>
            </a:r>
            <a:r>
              <a:rPr lang="en-ID" sz="1400" dirty="0" err="1"/>
              <a:t>perkembangan</a:t>
            </a:r>
            <a:r>
              <a:rPr lang="en-ID" sz="1400" dirty="0"/>
              <a:t> yang </a:t>
            </a:r>
            <a:r>
              <a:rPr lang="en-ID" sz="1400" dirty="0" err="1"/>
              <a:t>bisa</a:t>
            </a:r>
            <a:r>
              <a:rPr lang="en-ID" sz="1400" dirty="0"/>
              <a:t> </a:t>
            </a:r>
            <a:r>
              <a:rPr lang="en-ID" sz="1400" dirty="0" err="1"/>
              <a:t>memperkaya</a:t>
            </a:r>
            <a:r>
              <a:rPr lang="en-ID" sz="1400" dirty="0"/>
              <a:t> </a:t>
            </a:r>
            <a:r>
              <a:rPr lang="en-ID" sz="1400" dirty="0" err="1"/>
              <a:t>kebudayaan</a:t>
            </a:r>
            <a:r>
              <a:rPr lang="en-ID" sz="1400" dirty="0"/>
              <a:t>.</a:t>
            </a:r>
          </a:p>
        </p:txBody>
      </p:sp>
      <p:sp>
        <p:nvSpPr>
          <p:cNvPr id="11" name="Rectangle: Rounded Corners 10">
            <a:extLst>
              <a:ext uri="{FF2B5EF4-FFF2-40B4-BE49-F238E27FC236}">
                <a16:creationId xmlns:a16="http://schemas.microsoft.com/office/drawing/2014/main" id="{00AE0A53-67F2-FAE9-F0AA-CF8F8A4807E9}"/>
              </a:ext>
            </a:extLst>
          </p:cNvPr>
          <p:cNvSpPr/>
          <p:nvPr/>
        </p:nvSpPr>
        <p:spPr>
          <a:xfrm>
            <a:off x="912158" y="1877511"/>
            <a:ext cx="40408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2"/>
            </a:pPr>
            <a:r>
              <a:rPr lang="en-US" sz="1400" b="1" dirty="0" err="1"/>
              <a:t>Perkembangan</a:t>
            </a:r>
            <a:r>
              <a:rPr lang="en-US" sz="1400" b="1" dirty="0"/>
              <a:t> </a:t>
            </a:r>
            <a:r>
              <a:rPr lang="en-US" sz="1400" b="1" dirty="0" err="1"/>
              <a:t>ilmu</a:t>
            </a:r>
            <a:r>
              <a:rPr lang="en-US" sz="1400" b="1" dirty="0"/>
              <a:t> </a:t>
            </a:r>
            <a:r>
              <a:rPr lang="en-US" sz="1400" b="1" dirty="0" err="1"/>
              <a:t>pengetahuan</a:t>
            </a:r>
            <a:r>
              <a:rPr lang="en-US" sz="1400" b="1" dirty="0"/>
              <a:t> yang </a:t>
            </a:r>
            <a:r>
              <a:rPr lang="en-US" sz="1400" b="1" dirty="0" err="1"/>
              <a:t>lambat</a:t>
            </a:r>
            <a:endParaRPr lang="en-ID" sz="1400" b="1" dirty="0"/>
          </a:p>
        </p:txBody>
      </p:sp>
      <p:sp>
        <p:nvSpPr>
          <p:cNvPr id="13" name="TextBox 12">
            <a:extLst>
              <a:ext uri="{FF2B5EF4-FFF2-40B4-BE49-F238E27FC236}">
                <a16:creationId xmlns:a16="http://schemas.microsoft.com/office/drawing/2014/main" id="{5A83649F-1489-C2E5-0202-306F8CF35D99}"/>
              </a:ext>
            </a:extLst>
          </p:cNvPr>
          <p:cNvSpPr txBox="1"/>
          <p:nvPr/>
        </p:nvSpPr>
        <p:spPr>
          <a:xfrm>
            <a:off x="912158" y="2205865"/>
            <a:ext cx="7774641" cy="307777"/>
          </a:xfrm>
          <a:prstGeom prst="rect">
            <a:avLst/>
          </a:prstGeom>
          <a:noFill/>
        </p:spPr>
        <p:txBody>
          <a:bodyPr wrap="square">
            <a:spAutoFit/>
          </a:bodyPr>
          <a:lstStyle/>
          <a:p>
            <a:pPr algn="just"/>
            <a:r>
              <a:rPr lang="en-ID" sz="1400" dirty="0" err="1"/>
              <a:t>Disebabkan</a:t>
            </a:r>
            <a:r>
              <a:rPr lang="en-ID" sz="1400" dirty="0"/>
              <a:t> oleh </a:t>
            </a:r>
            <a:r>
              <a:rPr lang="en-ID" sz="1400" dirty="0" err="1"/>
              <a:t>kehidupan</a:t>
            </a:r>
            <a:r>
              <a:rPr lang="en-ID" sz="1400" dirty="0"/>
              <a:t> </a:t>
            </a:r>
            <a:r>
              <a:rPr lang="en-ID" sz="1400" dirty="0" err="1"/>
              <a:t>masyarakat</a:t>
            </a:r>
            <a:r>
              <a:rPr lang="en-ID" sz="1400" dirty="0"/>
              <a:t> yang </a:t>
            </a:r>
            <a:r>
              <a:rPr lang="en-ID" sz="1400" dirty="0" err="1"/>
              <a:t>tertutup</a:t>
            </a:r>
            <a:r>
              <a:rPr lang="en-ID" sz="1400" dirty="0"/>
              <a:t>.</a:t>
            </a:r>
          </a:p>
        </p:txBody>
      </p:sp>
      <p:sp>
        <p:nvSpPr>
          <p:cNvPr id="15" name="Rectangle: Rounded Corners 14">
            <a:extLst>
              <a:ext uri="{FF2B5EF4-FFF2-40B4-BE49-F238E27FC236}">
                <a16:creationId xmlns:a16="http://schemas.microsoft.com/office/drawing/2014/main" id="{DA23C0AD-E219-1F62-C921-C5E02ACF022B}"/>
              </a:ext>
            </a:extLst>
          </p:cNvPr>
          <p:cNvSpPr/>
          <p:nvPr/>
        </p:nvSpPr>
        <p:spPr>
          <a:xfrm>
            <a:off x="912158" y="2607575"/>
            <a:ext cx="18310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3"/>
            </a:pPr>
            <a:r>
              <a:rPr lang="en-US" sz="1400" b="1" dirty="0" err="1"/>
              <a:t>Sikap</a:t>
            </a:r>
            <a:r>
              <a:rPr lang="en-US" sz="1400" b="1" dirty="0"/>
              <a:t> </a:t>
            </a:r>
            <a:r>
              <a:rPr lang="en-US" sz="1400" b="1" dirty="0" err="1"/>
              <a:t>konservatif</a:t>
            </a:r>
            <a:endParaRPr lang="en-ID" sz="1400" b="1" dirty="0"/>
          </a:p>
        </p:txBody>
      </p:sp>
      <p:sp>
        <p:nvSpPr>
          <p:cNvPr id="16" name="TextBox 15">
            <a:extLst>
              <a:ext uri="{FF2B5EF4-FFF2-40B4-BE49-F238E27FC236}">
                <a16:creationId xmlns:a16="http://schemas.microsoft.com/office/drawing/2014/main" id="{D257BC3C-6D60-8705-6B44-C84FF59DAFA1}"/>
              </a:ext>
            </a:extLst>
          </p:cNvPr>
          <p:cNvSpPr txBox="1"/>
          <p:nvPr/>
        </p:nvSpPr>
        <p:spPr>
          <a:xfrm>
            <a:off x="912158" y="2935929"/>
            <a:ext cx="7774641" cy="307777"/>
          </a:xfrm>
          <a:prstGeom prst="rect">
            <a:avLst/>
          </a:prstGeom>
          <a:noFill/>
        </p:spPr>
        <p:txBody>
          <a:bodyPr wrap="square">
            <a:spAutoFit/>
          </a:bodyPr>
          <a:lstStyle/>
          <a:p>
            <a:pPr algn="just"/>
            <a:r>
              <a:rPr lang="en-ID" sz="1400" dirty="0" err="1"/>
              <a:t>Mengagungkan</a:t>
            </a:r>
            <a:r>
              <a:rPr lang="en-ID" sz="1400" dirty="0"/>
              <a:t> </a:t>
            </a:r>
            <a:r>
              <a:rPr lang="en-ID" sz="1400" dirty="0" err="1"/>
              <a:t>tradisi</a:t>
            </a:r>
            <a:r>
              <a:rPr lang="en-ID" sz="1400" dirty="0"/>
              <a:t> masa </a:t>
            </a:r>
            <a:r>
              <a:rPr lang="en-ID" sz="1400" dirty="0" err="1"/>
              <a:t>lampau</a:t>
            </a:r>
            <a:r>
              <a:rPr lang="en-ID" sz="1400" dirty="0"/>
              <a:t>.</a:t>
            </a:r>
          </a:p>
        </p:txBody>
      </p:sp>
      <p:sp>
        <p:nvSpPr>
          <p:cNvPr id="17" name="Rectangle: Rounded Corners 16">
            <a:extLst>
              <a:ext uri="{FF2B5EF4-FFF2-40B4-BE49-F238E27FC236}">
                <a16:creationId xmlns:a16="http://schemas.microsoft.com/office/drawing/2014/main" id="{49AE3309-0243-A126-FBDA-66D5BBC9F928}"/>
              </a:ext>
            </a:extLst>
          </p:cNvPr>
          <p:cNvSpPr/>
          <p:nvPr/>
        </p:nvSpPr>
        <p:spPr>
          <a:xfrm>
            <a:off x="912158" y="3334663"/>
            <a:ext cx="42694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4"/>
            </a:pPr>
            <a:r>
              <a:rPr lang="en-US" sz="1400" b="1" dirty="0" err="1"/>
              <a:t>Kepentingan</a:t>
            </a:r>
            <a:r>
              <a:rPr lang="en-US" sz="1400" b="1" dirty="0"/>
              <a:t> yang </a:t>
            </a:r>
            <a:r>
              <a:rPr lang="en-US" sz="1400" b="1" dirty="0" err="1"/>
              <a:t>tertanam</a:t>
            </a:r>
            <a:r>
              <a:rPr lang="en-US" sz="1400" b="1" dirty="0"/>
              <a:t> </a:t>
            </a:r>
            <a:r>
              <a:rPr lang="en-US" sz="1400" b="1" dirty="0" err="1"/>
              <a:t>kuat</a:t>
            </a:r>
            <a:r>
              <a:rPr lang="en-US" sz="1400" b="1" dirty="0"/>
              <a:t> (</a:t>
            </a:r>
            <a:r>
              <a:rPr lang="en-US" sz="1400" b="1" i="1" dirty="0"/>
              <a:t>vested interest</a:t>
            </a:r>
            <a:r>
              <a:rPr lang="en-US" sz="1400" b="1" dirty="0"/>
              <a:t>)</a:t>
            </a:r>
            <a:endParaRPr lang="en-ID" sz="1400" b="1" dirty="0"/>
          </a:p>
        </p:txBody>
      </p:sp>
      <p:sp>
        <p:nvSpPr>
          <p:cNvPr id="18" name="TextBox 17">
            <a:extLst>
              <a:ext uri="{FF2B5EF4-FFF2-40B4-BE49-F238E27FC236}">
                <a16:creationId xmlns:a16="http://schemas.microsoft.com/office/drawing/2014/main" id="{C1F0B06A-F555-C101-B06F-DFCA06ECCA5D}"/>
              </a:ext>
            </a:extLst>
          </p:cNvPr>
          <p:cNvSpPr txBox="1"/>
          <p:nvPr/>
        </p:nvSpPr>
        <p:spPr>
          <a:xfrm>
            <a:off x="912158" y="3663017"/>
            <a:ext cx="7774641" cy="307777"/>
          </a:xfrm>
          <a:prstGeom prst="rect">
            <a:avLst/>
          </a:prstGeom>
          <a:noFill/>
        </p:spPr>
        <p:txBody>
          <a:bodyPr wrap="square">
            <a:spAutoFit/>
          </a:bodyPr>
          <a:lstStyle/>
          <a:p>
            <a:pPr algn="just"/>
            <a:r>
              <a:rPr lang="es-ES" sz="1400" dirty="0" err="1"/>
              <a:t>Identifikasi</a:t>
            </a:r>
            <a:r>
              <a:rPr lang="es-ES" sz="1400" dirty="0"/>
              <a:t> </a:t>
            </a:r>
            <a:r>
              <a:rPr lang="es-ES" sz="1400" dirty="0" err="1"/>
              <a:t>diri</a:t>
            </a:r>
            <a:r>
              <a:rPr lang="es-ES" sz="1400" dirty="0"/>
              <a:t> </a:t>
            </a:r>
            <a:r>
              <a:rPr lang="es-ES" sz="1400" dirty="0" err="1"/>
              <a:t>dengan</a:t>
            </a:r>
            <a:r>
              <a:rPr lang="es-ES" sz="1400" dirty="0"/>
              <a:t> </a:t>
            </a:r>
            <a:r>
              <a:rPr lang="es-ES" sz="1400" dirty="0" err="1"/>
              <a:t>usaha</a:t>
            </a:r>
            <a:r>
              <a:rPr lang="es-ES" sz="1400" dirty="0"/>
              <a:t> dan jasa yang </a:t>
            </a:r>
            <a:r>
              <a:rPr lang="es-ES" sz="1400" dirty="0" err="1"/>
              <a:t>sudah</a:t>
            </a:r>
            <a:r>
              <a:rPr lang="es-ES" sz="1400" dirty="0"/>
              <a:t> </a:t>
            </a:r>
            <a:r>
              <a:rPr lang="es-ES" sz="1400" dirty="0" err="1"/>
              <a:t>ada</a:t>
            </a:r>
            <a:r>
              <a:rPr lang="es-ES" sz="1400" dirty="0"/>
              <a:t>.</a:t>
            </a:r>
            <a:endParaRPr lang="en-ID" sz="1400" dirty="0"/>
          </a:p>
        </p:txBody>
      </p:sp>
      <p:sp>
        <p:nvSpPr>
          <p:cNvPr id="19" name="Rectangle: Rounded Corners 18">
            <a:extLst>
              <a:ext uri="{FF2B5EF4-FFF2-40B4-BE49-F238E27FC236}">
                <a16:creationId xmlns:a16="http://schemas.microsoft.com/office/drawing/2014/main" id="{EFD1E6CE-F983-27AF-79DF-49C23D55C456}"/>
              </a:ext>
            </a:extLst>
          </p:cNvPr>
          <p:cNvSpPr/>
          <p:nvPr/>
        </p:nvSpPr>
        <p:spPr>
          <a:xfrm>
            <a:off x="912158" y="4072722"/>
            <a:ext cx="41932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5"/>
            </a:pPr>
            <a:r>
              <a:rPr lang="fi-FI" sz="1400" b="1" dirty="0"/>
              <a:t>Rasa takut akan kegoyahan integrasi kebudayaan</a:t>
            </a:r>
            <a:endParaRPr lang="en-ID" sz="1400" b="1" dirty="0"/>
          </a:p>
        </p:txBody>
      </p:sp>
      <p:sp>
        <p:nvSpPr>
          <p:cNvPr id="27" name="TextBox 26">
            <a:extLst>
              <a:ext uri="{FF2B5EF4-FFF2-40B4-BE49-F238E27FC236}">
                <a16:creationId xmlns:a16="http://schemas.microsoft.com/office/drawing/2014/main" id="{B3BC0DF7-D123-840F-BD98-35BAC88D91CE}"/>
              </a:ext>
            </a:extLst>
          </p:cNvPr>
          <p:cNvSpPr txBox="1"/>
          <p:nvPr/>
        </p:nvSpPr>
        <p:spPr>
          <a:xfrm>
            <a:off x="912158" y="4401076"/>
            <a:ext cx="7774641" cy="307777"/>
          </a:xfrm>
          <a:prstGeom prst="rect">
            <a:avLst/>
          </a:prstGeom>
          <a:noFill/>
        </p:spPr>
        <p:txBody>
          <a:bodyPr wrap="square">
            <a:spAutoFit/>
          </a:bodyPr>
          <a:lstStyle/>
          <a:p>
            <a:pPr algn="just"/>
            <a:r>
              <a:rPr lang="es-ES" sz="1400" dirty="0" err="1"/>
              <a:t>Khawatir</a:t>
            </a:r>
            <a:r>
              <a:rPr lang="es-ES" sz="1400" dirty="0"/>
              <a:t> </a:t>
            </a:r>
            <a:r>
              <a:rPr lang="es-ES" sz="1400" dirty="0" err="1"/>
              <a:t>unsur</a:t>
            </a:r>
            <a:r>
              <a:rPr lang="es-ES" sz="1400" dirty="0"/>
              <a:t> </a:t>
            </a:r>
            <a:r>
              <a:rPr lang="es-ES" sz="1400" dirty="0" err="1"/>
              <a:t>luar</a:t>
            </a:r>
            <a:r>
              <a:rPr lang="es-ES" sz="1400" dirty="0"/>
              <a:t> </a:t>
            </a:r>
            <a:r>
              <a:rPr lang="es-ES" sz="1400" dirty="0" err="1"/>
              <a:t>dapat</a:t>
            </a:r>
            <a:r>
              <a:rPr lang="es-ES" sz="1400" dirty="0"/>
              <a:t> </a:t>
            </a:r>
            <a:r>
              <a:rPr lang="es-ES" sz="1400" dirty="0" err="1"/>
              <a:t>mengganggu</a:t>
            </a:r>
            <a:r>
              <a:rPr lang="es-ES" sz="1400" dirty="0"/>
              <a:t> </a:t>
            </a:r>
            <a:r>
              <a:rPr lang="es-ES" sz="1400" dirty="0" err="1"/>
              <a:t>integrasi</a:t>
            </a:r>
            <a:r>
              <a:rPr lang="es-ES" sz="1400" dirty="0"/>
              <a:t> </a:t>
            </a:r>
            <a:r>
              <a:rPr lang="es-ES" sz="1400" dirty="0" err="1"/>
              <a:t>kebudayaan</a:t>
            </a:r>
            <a:r>
              <a:rPr lang="es-ES" sz="1400" dirty="0"/>
              <a:t>.</a:t>
            </a:r>
            <a:endParaRPr lang="en-ID" sz="1400" dirty="0"/>
          </a:p>
        </p:txBody>
      </p:sp>
    </p:spTree>
    <p:extLst>
      <p:ext uri="{BB962C8B-B14F-4D97-AF65-F5344CB8AC3E}">
        <p14:creationId xmlns:p14="http://schemas.microsoft.com/office/powerpoint/2010/main" val="676621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7D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898D9-3AA2-F8C0-D261-65223BD4B553}"/>
              </a:ext>
            </a:extLst>
          </p:cNvPr>
          <p:cNvSpPr/>
          <p:nvPr/>
        </p:nvSpPr>
        <p:spPr>
          <a:xfrm>
            <a:off x="381000" y="355166"/>
            <a:ext cx="381000" cy="400110"/>
          </a:xfrm>
          <a:prstGeom prst="roundRect">
            <a:avLst/>
          </a:prstGeom>
          <a:solidFill>
            <a:srgbClr val="007074"/>
          </a:solidFill>
          <a:ln>
            <a:solidFill>
              <a:srgbClr val="007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132EE91E-7348-BEF6-FB68-5263C7ACBF8C}"/>
              </a:ext>
            </a:extLst>
          </p:cNvPr>
          <p:cNvSpPr txBox="1"/>
          <p:nvPr/>
        </p:nvSpPr>
        <p:spPr>
          <a:xfrm>
            <a:off x="914400" y="355166"/>
            <a:ext cx="5860674" cy="400110"/>
          </a:xfrm>
          <a:prstGeom prst="rect">
            <a:avLst/>
          </a:prstGeom>
          <a:noFill/>
        </p:spPr>
        <p:txBody>
          <a:bodyPr wrap="square" rtlCol="0">
            <a:spAutoFit/>
          </a:bodyPr>
          <a:lstStyle/>
          <a:p>
            <a:r>
              <a:rPr lang="en-US" sz="2000" b="1" dirty="0" err="1">
                <a:latin typeface="Quire Sans" panose="020B0502040400020003" pitchFamily="34" charset="0"/>
                <a:cs typeface="Quire Sans" panose="020B0502040400020003" pitchFamily="34" charset="0"/>
              </a:rPr>
              <a:t>Faktor-Faktor</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Penghambat</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Perubahan</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Sosial</a:t>
            </a:r>
            <a:endParaRPr lang="en-ID" sz="2000" b="1" dirty="0">
              <a:latin typeface="Quire Sans" panose="020B0502040400020003" pitchFamily="34" charset="0"/>
              <a:cs typeface="Quire Sans" panose="020B0502040400020003" pitchFamily="34" charset="0"/>
            </a:endParaRPr>
          </a:p>
        </p:txBody>
      </p:sp>
      <p:sp>
        <p:nvSpPr>
          <p:cNvPr id="5" name="TextBox 4">
            <a:extLst>
              <a:ext uri="{FF2B5EF4-FFF2-40B4-BE49-F238E27FC236}">
                <a16:creationId xmlns:a16="http://schemas.microsoft.com/office/drawing/2014/main" id="{C0F56A1A-45DB-C6FA-D2B6-1E7347A77CE6}"/>
              </a:ext>
            </a:extLst>
          </p:cNvPr>
          <p:cNvSpPr txBox="1"/>
          <p:nvPr/>
        </p:nvSpPr>
        <p:spPr>
          <a:xfrm>
            <a:off x="342900" y="316886"/>
            <a:ext cx="457200" cy="476669"/>
          </a:xfrm>
          <a:prstGeom prst="rect">
            <a:avLst/>
          </a:prstGeom>
          <a:noFill/>
        </p:spPr>
        <p:txBody>
          <a:bodyPr wrap="square">
            <a:spAutoFit/>
          </a:bodyPr>
          <a:lstStyle/>
          <a:p>
            <a:pPr lvl="0" algn="ctr">
              <a:lnSpc>
                <a:spcPct val="107000"/>
              </a:lnSpc>
              <a:spcAft>
                <a:spcPts val="800"/>
              </a:spcAft>
            </a:pPr>
            <a:r>
              <a:rPr lang="en-US" sz="2400" b="1" kern="100" dirty="0">
                <a:solidFill>
                  <a:srgbClr val="E1926A"/>
                </a:solidFill>
                <a:latin typeface="Dm sans" pitchFamily="2" charset="0"/>
                <a:ea typeface="Calibri" panose="020F0502020204030204" pitchFamily="34" charset="0"/>
                <a:cs typeface="Times New Roman" panose="02020603050405020304" pitchFamily="18" charset="0"/>
              </a:rPr>
              <a:t>5</a:t>
            </a:r>
          </a:p>
        </p:txBody>
      </p:sp>
      <p:grpSp>
        <p:nvGrpSpPr>
          <p:cNvPr id="20" name="Group 19">
            <a:extLst>
              <a:ext uri="{FF2B5EF4-FFF2-40B4-BE49-F238E27FC236}">
                <a16:creationId xmlns:a16="http://schemas.microsoft.com/office/drawing/2014/main" id="{C14381DC-44F2-7DE6-41DB-D286244EFD48}"/>
              </a:ext>
            </a:extLst>
          </p:cNvPr>
          <p:cNvGrpSpPr/>
          <p:nvPr/>
        </p:nvGrpSpPr>
        <p:grpSpPr>
          <a:xfrm>
            <a:off x="0" y="4302125"/>
            <a:ext cx="9144000" cy="841375"/>
            <a:chOff x="0" y="4302125"/>
            <a:chExt cx="9144000" cy="841375"/>
          </a:xfrm>
        </p:grpSpPr>
        <p:grpSp>
          <p:nvGrpSpPr>
            <p:cNvPr id="21" name="Group 20">
              <a:extLst>
                <a:ext uri="{FF2B5EF4-FFF2-40B4-BE49-F238E27FC236}">
                  <a16:creationId xmlns:a16="http://schemas.microsoft.com/office/drawing/2014/main" id="{35C3A157-66E0-8E08-1C86-D5281C980B5B}"/>
                </a:ext>
              </a:extLst>
            </p:cNvPr>
            <p:cNvGrpSpPr/>
            <p:nvPr/>
          </p:nvGrpSpPr>
          <p:grpSpPr>
            <a:xfrm>
              <a:off x="0" y="4302125"/>
              <a:ext cx="9144000" cy="841375"/>
              <a:chOff x="0" y="4302125"/>
              <a:chExt cx="9144000" cy="841375"/>
            </a:xfrm>
          </p:grpSpPr>
          <p:grpSp>
            <p:nvGrpSpPr>
              <p:cNvPr id="23" name="Group 22">
                <a:extLst>
                  <a:ext uri="{FF2B5EF4-FFF2-40B4-BE49-F238E27FC236}">
                    <a16:creationId xmlns:a16="http://schemas.microsoft.com/office/drawing/2014/main" id="{0343B520-1C6E-A0FD-DFBC-CB0977B774B4}"/>
                  </a:ext>
                </a:extLst>
              </p:cNvPr>
              <p:cNvGrpSpPr/>
              <p:nvPr/>
            </p:nvGrpSpPr>
            <p:grpSpPr>
              <a:xfrm>
                <a:off x="0" y="4302125"/>
                <a:ext cx="9144000" cy="841375"/>
                <a:chOff x="0" y="4302125"/>
                <a:chExt cx="9144000" cy="841375"/>
              </a:xfrm>
            </p:grpSpPr>
            <p:pic>
              <p:nvPicPr>
                <p:cNvPr id="25" name="Picture 2" descr="E:\ELISA\ERLANGGA LISA\2017\TEMPLATE PPT\SMP PPKN kelas X kelompok wajib\SMP PPKN kelas X kelompok wajib.png">
                  <a:extLst>
                    <a:ext uri="{FF2B5EF4-FFF2-40B4-BE49-F238E27FC236}">
                      <a16:creationId xmlns:a16="http://schemas.microsoft.com/office/drawing/2014/main" id="{B0BF6E33-B256-FEB7-8D54-8693979000B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26" name="TextBox 16">
                  <a:extLst>
                    <a:ext uri="{FF2B5EF4-FFF2-40B4-BE49-F238E27FC236}">
                      <a16:creationId xmlns:a16="http://schemas.microsoft.com/office/drawing/2014/main" id="{75B63F58-9287-AE83-56EB-6425475CAC5A}"/>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24" name="Picture 23" descr="A picture containing text&#10;&#10;Description automatically generated">
                <a:extLst>
                  <a:ext uri="{FF2B5EF4-FFF2-40B4-BE49-F238E27FC236}">
                    <a16:creationId xmlns:a16="http://schemas.microsoft.com/office/drawing/2014/main" id="{10B94C4A-BE06-5E90-1901-62DC445D422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22" name="Rectangle 21">
              <a:extLst>
                <a:ext uri="{FF2B5EF4-FFF2-40B4-BE49-F238E27FC236}">
                  <a16:creationId xmlns:a16="http://schemas.microsoft.com/office/drawing/2014/main" id="{E5E812C6-C811-35C1-1681-A141CA0126E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6" name="TextBox 5">
            <a:extLst>
              <a:ext uri="{FF2B5EF4-FFF2-40B4-BE49-F238E27FC236}">
                <a16:creationId xmlns:a16="http://schemas.microsoft.com/office/drawing/2014/main" id="{EAA8A4CF-3509-DAC6-7F5A-11A49FBE2D22}"/>
              </a:ext>
            </a:extLst>
          </p:cNvPr>
          <p:cNvSpPr txBox="1"/>
          <p:nvPr/>
        </p:nvSpPr>
        <p:spPr>
          <a:xfrm>
            <a:off x="912158" y="751914"/>
            <a:ext cx="7774641" cy="307777"/>
          </a:xfrm>
          <a:prstGeom prst="rect">
            <a:avLst/>
          </a:prstGeom>
          <a:noFill/>
        </p:spPr>
        <p:txBody>
          <a:bodyPr wrap="square">
            <a:spAutoFit/>
          </a:bodyPr>
          <a:lstStyle/>
          <a:p>
            <a:pPr algn="just"/>
            <a:r>
              <a:rPr lang="en-ID" sz="1400" dirty="0" err="1"/>
              <a:t>Beberapa</a:t>
            </a:r>
            <a:r>
              <a:rPr lang="en-ID" sz="1400" dirty="0"/>
              <a:t> </a:t>
            </a:r>
            <a:r>
              <a:rPr lang="en-ID" sz="1400" dirty="0" err="1"/>
              <a:t>faktor</a:t>
            </a:r>
            <a:r>
              <a:rPr lang="en-ID" sz="1400" dirty="0"/>
              <a:t> yang </a:t>
            </a:r>
            <a:r>
              <a:rPr lang="en-ID" sz="1400" dirty="0" err="1"/>
              <a:t>menghambat</a:t>
            </a:r>
            <a:r>
              <a:rPr lang="en-ID" sz="1400" dirty="0"/>
              <a:t> </a:t>
            </a:r>
            <a:r>
              <a:rPr lang="en-ID" sz="1400" dirty="0" err="1"/>
              <a:t>perubahan</a:t>
            </a:r>
            <a:r>
              <a:rPr lang="en-ID" sz="1400" dirty="0"/>
              <a:t> </a:t>
            </a:r>
            <a:r>
              <a:rPr lang="en-ID" sz="1400" dirty="0" err="1"/>
              <a:t>sosial</a:t>
            </a:r>
            <a:r>
              <a:rPr lang="en-ID" sz="1400" dirty="0"/>
              <a:t> </a:t>
            </a:r>
            <a:r>
              <a:rPr lang="en-ID" sz="1400" dirty="0" err="1"/>
              <a:t>dalam</a:t>
            </a:r>
            <a:r>
              <a:rPr lang="en-ID" sz="1400" dirty="0"/>
              <a:t> </a:t>
            </a:r>
            <a:r>
              <a:rPr lang="en-ID" sz="1400" dirty="0" err="1"/>
              <a:t>masyarakat</a:t>
            </a:r>
            <a:r>
              <a:rPr lang="en-ID" sz="1400" dirty="0"/>
              <a:t> </a:t>
            </a:r>
            <a:r>
              <a:rPr lang="en-ID" sz="1400" dirty="0" err="1"/>
              <a:t>meliputi</a:t>
            </a:r>
            <a:r>
              <a:rPr lang="en-ID" sz="1400" dirty="0"/>
              <a:t>:</a:t>
            </a:r>
          </a:p>
        </p:txBody>
      </p:sp>
      <p:sp>
        <p:nvSpPr>
          <p:cNvPr id="9" name="Rectangle: Rounded Corners 8">
            <a:extLst>
              <a:ext uri="{FF2B5EF4-FFF2-40B4-BE49-F238E27FC236}">
                <a16:creationId xmlns:a16="http://schemas.microsoft.com/office/drawing/2014/main" id="{CA2AF17A-8133-65AA-6B9E-1EBBBB41895C}"/>
              </a:ext>
            </a:extLst>
          </p:cNvPr>
          <p:cNvSpPr/>
          <p:nvPr/>
        </p:nvSpPr>
        <p:spPr>
          <a:xfrm>
            <a:off x="912158" y="1152024"/>
            <a:ext cx="35074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6"/>
            </a:pPr>
            <a:r>
              <a:rPr lang="sv-SE" sz="1400" b="1" dirty="0"/>
              <a:t>Prasangka terhadap hal baru atau asing</a:t>
            </a:r>
            <a:endParaRPr lang="en-ID" sz="1400" b="1" dirty="0"/>
          </a:p>
        </p:txBody>
      </p:sp>
      <p:sp>
        <p:nvSpPr>
          <p:cNvPr id="10" name="TextBox 9">
            <a:extLst>
              <a:ext uri="{FF2B5EF4-FFF2-40B4-BE49-F238E27FC236}">
                <a16:creationId xmlns:a16="http://schemas.microsoft.com/office/drawing/2014/main" id="{5EA01B46-8C3E-3F7D-6CED-AECC06C4A683}"/>
              </a:ext>
            </a:extLst>
          </p:cNvPr>
          <p:cNvSpPr txBox="1"/>
          <p:nvPr/>
        </p:nvSpPr>
        <p:spPr>
          <a:xfrm>
            <a:off x="912158" y="1480378"/>
            <a:ext cx="7774641" cy="307777"/>
          </a:xfrm>
          <a:prstGeom prst="rect">
            <a:avLst/>
          </a:prstGeom>
          <a:noFill/>
        </p:spPr>
        <p:txBody>
          <a:bodyPr wrap="square">
            <a:spAutoFit/>
          </a:bodyPr>
          <a:lstStyle/>
          <a:p>
            <a:pPr algn="just"/>
            <a:r>
              <a:rPr lang="en-ID" sz="1400" dirty="0" err="1"/>
              <a:t>Sikap</a:t>
            </a:r>
            <a:r>
              <a:rPr lang="en-ID" sz="1400" dirty="0"/>
              <a:t> </a:t>
            </a:r>
            <a:r>
              <a:rPr lang="en-ID" sz="1400" dirty="0" err="1"/>
              <a:t>tertutup</a:t>
            </a:r>
            <a:r>
              <a:rPr lang="en-ID" sz="1400" dirty="0"/>
              <a:t> </a:t>
            </a:r>
            <a:r>
              <a:rPr lang="en-ID" sz="1400" dirty="0" err="1"/>
              <a:t>terutama</a:t>
            </a:r>
            <a:r>
              <a:rPr lang="en-ID" sz="1400" dirty="0"/>
              <a:t> </a:t>
            </a:r>
            <a:r>
              <a:rPr lang="en-ID" sz="1400" dirty="0" err="1"/>
              <a:t>terhadap</a:t>
            </a:r>
            <a:r>
              <a:rPr lang="en-ID" sz="1400" dirty="0"/>
              <a:t> </a:t>
            </a:r>
            <a:r>
              <a:rPr lang="en-ID" sz="1400" dirty="0" err="1"/>
              <a:t>budaya</a:t>
            </a:r>
            <a:r>
              <a:rPr lang="en-ID" sz="1400" dirty="0"/>
              <a:t> Barat.</a:t>
            </a:r>
          </a:p>
        </p:txBody>
      </p:sp>
      <p:sp>
        <p:nvSpPr>
          <p:cNvPr id="11" name="Rectangle: Rounded Corners 10">
            <a:extLst>
              <a:ext uri="{FF2B5EF4-FFF2-40B4-BE49-F238E27FC236}">
                <a16:creationId xmlns:a16="http://schemas.microsoft.com/office/drawing/2014/main" id="{00AE0A53-67F2-FAE9-F0AA-CF8F8A4807E9}"/>
              </a:ext>
            </a:extLst>
          </p:cNvPr>
          <p:cNvSpPr/>
          <p:nvPr/>
        </p:nvSpPr>
        <p:spPr>
          <a:xfrm>
            <a:off x="912158" y="1877511"/>
            <a:ext cx="20596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7"/>
            </a:pPr>
            <a:r>
              <a:rPr lang="en-US" sz="1400" b="1" dirty="0" err="1"/>
              <a:t>Hambatan</a:t>
            </a:r>
            <a:r>
              <a:rPr lang="en-US" sz="1400" b="1" dirty="0"/>
              <a:t> </a:t>
            </a:r>
            <a:r>
              <a:rPr lang="en-US" sz="1400" b="1" dirty="0" err="1"/>
              <a:t>ideologis</a:t>
            </a:r>
            <a:endParaRPr lang="en-ID" sz="1400" b="1" dirty="0"/>
          </a:p>
        </p:txBody>
      </p:sp>
      <p:sp>
        <p:nvSpPr>
          <p:cNvPr id="13" name="TextBox 12">
            <a:extLst>
              <a:ext uri="{FF2B5EF4-FFF2-40B4-BE49-F238E27FC236}">
                <a16:creationId xmlns:a16="http://schemas.microsoft.com/office/drawing/2014/main" id="{5A83649F-1489-C2E5-0202-306F8CF35D99}"/>
              </a:ext>
            </a:extLst>
          </p:cNvPr>
          <p:cNvSpPr txBox="1"/>
          <p:nvPr/>
        </p:nvSpPr>
        <p:spPr>
          <a:xfrm>
            <a:off x="912158" y="2205865"/>
            <a:ext cx="7774641" cy="307777"/>
          </a:xfrm>
          <a:prstGeom prst="rect">
            <a:avLst/>
          </a:prstGeom>
          <a:noFill/>
        </p:spPr>
        <p:txBody>
          <a:bodyPr wrap="square">
            <a:spAutoFit/>
          </a:bodyPr>
          <a:lstStyle/>
          <a:p>
            <a:pPr algn="just"/>
            <a:r>
              <a:rPr lang="en-ID" sz="1400" dirty="0"/>
              <a:t>Usaha </a:t>
            </a:r>
            <a:r>
              <a:rPr lang="en-ID" sz="1400" dirty="0" err="1"/>
              <a:t>perubahan</a:t>
            </a:r>
            <a:r>
              <a:rPr lang="en-ID" sz="1400" dirty="0"/>
              <a:t> pada </a:t>
            </a:r>
            <a:r>
              <a:rPr lang="en-ID" sz="1400" dirty="0" err="1"/>
              <a:t>unsur</a:t>
            </a:r>
            <a:r>
              <a:rPr lang="en-ID" sz="1400" dirty="0"/>
              <a:t> </a:t>
            </a:r>
            <a:r>
              <a:rPr lang="en-ID" sz="1400" dirty="0" err="1"/>
              <a:t>rohaniah</a:t>
            </a:r>
            <a:r>
              <a:rPr lang="en-ID" sz="1400" dirty="0"/>
              <a:t> </a:t>
            </a:r>
            <a:r>
              <a:rPr lang="en-ID" sz="1400" dirty="0" err="1"/>
              <a:t>sering</a:t>
            </a:r>
            <a:r>
              <a:rPr lang="en-ID" sz="1400" dirty="0"/>
              <a:t> </a:t>
            </a:r>
            <a:r>
              <a:rPr lang="en-ID" sz="1400" dirty="0" err="1"/>
              <a:t>dianggap</a:t>
            </a:r>
            <a:r>
              <a:rPr lang="en-ID" sz="1400" dirty="0"/>
              <a:t> </a:t>
            </a:r>
            <a:r>
              <a:rPr lang="en-ID" sz="1400" dirty="0" err="1"/>
              <a:t>bertentangan</a:t>
            </a:r>
            <a:r>
              <a:rPr lang="en-ID" sz="1400" dirty="0"/>
              <a:t> </a:t>
            </a:r>
            <a:r>
              <a:rPr lang="en-ID" sz="1400" dirty="0" err="1"/>
              <a:t>dengan</a:t>
            </a:r>
            <a:r>
              <a:rPr lang="en-ID" sz="1400" dirty="0"/>
              <a:t> </a:t>
            </a:r>
            <a:r>
              <a:rPr lang="en-ID" sz="1400" dirty="0" err="1"/>
              <a:t>ideologi</a:t>
            </a:r>
            <a:r>
              <a:rPr lang="en-ID" sz="1400" dirty="0"/>
              <a:t> </a:t>
            </a:r>
            <a:r>
              <a:rPr lang="en-ID" sz="1400" dirty="0" err="1"/>
              <a:t>masyarakat</a:t>
            </a:r>
            <a:r>
              <a:rPr lang="en-ID" sz="1400" dirty="0"/>
              <a:t>.</a:t>
            </a:r>
          </a:p>
        </p:txBody>
      </p:sp>
      <p:sp>
        <p:nvSpPr>
          <p:cNvPr id="15" name="Rectangle: Rounded Corners 14">
            <a:extLst>
              <a:ext uri="{FF2B5EF4-FFF2-40B4-BE49-F238E27FC236}">
                <a16:creationId xmlns:a16="http://schemas.microsoft.com/office/drawing/2014/main" id="{DA23C0AD-E219-1F62-C921-C5E02ACF022B}"/>
              </a:ext>
            </a:extLst>
          </p:cNvPr>
          <p:cNvSpPr/>
          <p:nvPr/>
        </p:nvSpPr>
        <p:spPr>
          <a:xfrm>
            <a:off x="912158" y="2607575"/>
            <a:ext cx="26692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8"/>
            </a:pPr>
            <a:r>
              <a:rPr lang="en-US" sz="1400" b="1" dirty="0" err="1"/>
              <a:t>Kebiasaan</a:t>
            </a:r>
            <a:r>
              <a:rPr lang="en-US" sz="1400" b="1" dirty="0"/>
              <a:t> yang </a:t>
            </a:r>
            <a:r>
              <a:rPr lang="en-US" sz="1400" b="1" dirty="0" err="1"/>
              <a:t>sulit</a:t>
            </a:r>
            <a:r>
              <a:rPr lang="en-US" sz="1400" b="1" dirty="0"/>
              <a:t> </a:t>
            </a:r>
            <a:r>
              <a:rPr lang="en-US" sz="1400" b="1" dirty="0" err="1"/>
              <a:t>diubah</a:t>
            </a:r>
            <a:endParaRPr lang="en-ID" sz="1400" b="1" dirty="0"/>
          </a:p>
        </p:txBody>
      </p:sp>
      <p:sp>
        <p:nvSpPr>
          <p:cNvPr id="16" name="TextBox 15">
            <a:extLst>
              <a:ext uri="{FF2B5EF4-FFF2-40B4-BE49-F238E27FC236}">
                <a16:creationId xmlns:a16="http://schemas.microsoft.com/office/drawing/2014/main" id="{D257BC3C-6D60-8705-6B44-C84FF59DAFA1}"/>
              </a:ext>
            </a:extLst>
          </p:cNvPr>
          <p:cNvSpPr txBox="1"/>
          <p:nvPr/>
        </p:nvSpPr>
        <p:spPr>
          <a:xfrm>
            <a:off x="912158" y="2935929"/>
            <a:ext cx="7774641" cy="307777"/>
          </a:xfrm>
          <a:prstGeom prst="rect">
            <a:avLst/>
          </a:prstGeom>
          <a:noFill/>
        </p:spPr>
        <p:txBody>
          <a:bodyPr wrap="square">
            <a:spAutoFit/>
          </a:bodyPr>
          <a:lstStyle/>
          <a:p>
            <a:pPr algn="just"/>
            <a:r>
              <a:rPr lang="en-ID" sz="1400" dirty="0"/>
              <a:t>Karena </a:t>
            </a:r>
            <a:r>
              <a:rPr lang="en-ID" sz="1400" dirty="0" err="1"/>
              <a:t>sudah</a:t>
            </a:r>
            <a:r>
              <a:rPr lang="en-ID" sz="1400" dirty="0"/>
              <a:t> </a:t>
            </a:r>
            <a:r>
              <a:rPr lang="en-ID" sz="1400" dirty="0" err="1"/>
              <a:t>mendarah</a:t>
            </a:r>
            <a:r>
              <a:rPr lang="en-ID" sz="1400" dirty="0"/>
              <a:t> </a:t>
            </a:r>
            <a:r>
              <a:rPr lang="en-ID" sz="1400" dirty="0" err="1"/>
              <a:t>daging</a:t>
            </a:r>
            <a:r>
              <a:rPr lang="en-ID" sz="1400" dirty="0"/>
              <a:t>.</a:t>
            </a:r>
          </a:p>
        </p:txBody>
      </p:sp>
      <p:sp>
        <p:nvSpPr>
          <p:cNvPr id="17" name="Rectangle: Rounded Corners 16">
            <a:extLst>
              <a:ext uri="{FF2B5EF4-FFF2-40B4-BE49-F238E27FC236}">
                <a16:creationId xmlns:a16="http://schemas.microsoft.com/office/drawing/2014/main" id="{49AE3309-0243-A126-FBDA-66D5BBC9F928}"/>
              </a:ext>
            </a:extLst>
          </p:cNvPr>
          <p:cNvSpPr/>
          <p:nvPr/>
        </p:nvSpPr>
        <p:spPr>
          <a:xfrm>
            <a:off x="912158" y="3334663"/>
            <a:ext cx="1678642"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9"/>
            </a:pPr>
            <a:r>
              <a:rPr lang="en-US" sz="1400" b="1" dirty="0"/>
              <a:t>Nilai </a:t>
            </a:r>
            <a:r>
              <a:rPr lang="en-US" sz="1400" b="1" dirty="0" err="1"/>
              <a:t>pesimistis</a:t>
            </a:r>
            <a:endParaRPr lang="en-ID" sz="1400" b="1" dirty="0"/>
          </a:p>
        </p:txBody>
      </p:sp>
      <p:sp>
        <p:nvSpPr>
          <p:cNvPr id="18" name="TextBox 17">
            <a:extLst>
              <a:ext uri="{FF2B5EF4-FFF2-40B4-BE49-F238E27FC236}">
                <a16:creationId xmlns:a16="http://schemas.microsoft.com/office/drawing/2014/main" id="{C1F0B06A-F555-C101-B06F-DFCA06ECCA5D}"/>
              </a:ext>
            </a:extLst>
          </p:cNvPr>
          <p:cNvSpPr txBox="1"/>
          <p:nvPr/>
        </p:nvSpPr>
        <p:spPr>
          <a:xfrm>
            <a:off x="912159" y="3663017"/>
            <a:ext cx="5793442" cy="307777"/>
          </a:xfrm>
          <a:prstGeom prst="rect">
            <a:avLst/>
          </a:prstGeom>
          <a:noFill/>
        </p:spPr>
        <p:txBody>
          <a:bodyPr wrap="square">
            <a:spAutoFit/>
          </a:bodyPr>
          <a:lstStyle/>
          <a:p>
            <a:pPr algn="just"/>
            <a:r>
              <a:rPr lang="es-ES" sz="1400" dirty="0" err="1"/>
              <a:t>Keyakinan</a:t>
            </a:r>
            <a:r>
              <a:rPr lang="es-ES" sz="1400" dirty="0"/>
              <a:t> </a:t>
            </a:r>
            <a:r>
              <a:rPr lang="es-ES" sz="1400" dirty="0" err="1"/>
              <a:t>bahwa</a:t>
            </a:r>
            <a:r>
              <a:rPr lang="es-ES" sz="1400" dirty="0"/>
              <a:t> </a:t>
            </a:r>
            <a:r>
              <a:rPr lang="es-ES" sz="1400" dirty="0" err="1"/>
              <a:t>hidup</a:t>
            </a:r>
            <a:r>
              <a:rPr lang="es-ES" sz="1400" dirty="0"/>
              <a:t> pada </a:t>
            </a:r>
            <a:r>
              <a:rPr lang="es-ES" sz="1400" dirty="0" err="1"/>
              <a:t>hakikatnya</a:t>
            </a:r>
            <a:r>
              <a:rPr lang="es-ES" sz="1400" dirty="0"/>
              <a:t> </a:t>
            </a:r>
            <a:r>
              <a:rPr lang="es-ES" sz="1400" dirty="0" err="1"/>
              <a:t>buruk</a:t>
            </a:r>
            <a:r>
              <a:rPr lang="es-ES" sz="1400" dirty="0"/>
              <a:t> dan </a:t>
            </a:r>
            <a:r>
              <a:rPr lang="es-ES" sz="1400" dirty="0" err="1"/>
              <a:t>tidak</a:t>
            </a:r>
            <a:r>
              <a:rPr lang="es-ES" sz="1400" dirty="0"/>
              <a:t> </a:t>
            </a:r>
            <a:r>
              <a:rPr lang="es-ES" sz="1400" dirty="0" err="1"/>
              <a:t>mungkin</a:t>
            </a:r>
            <a:r>
              <a:rPr lang="es-ES" sz="1400" dirty="0"/>
              <a:t> </a:t>
            </a:r>
            <a:r>
              <a:rPr lang="es-ES" sz="1400" dirty="0" err="1"/>
              <a:t>diperbaiki</a:t>
            </a:r>
            <a:r>
              <a:rPr lang="es-ES" sz="1400" dirty="0"/>
              <a:t>.</a:t>
            </a:r>
            <a:endParaRPr lang="en-ID" sz="1400" dirty="0"/>
          </a:p>
        </p:txBody>
      </p:sp>
    </p:spTree>
    <p:extLst>
      <p:ext uri="{BB962C8B-B14F-4D97-AF65-F5344CB8AC3E}">
        <p14:creationId xmlns:p14="http://schemas.microsoft.com/office/powerpoint/2010/main" val="1799052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21D1E"/>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B2A9E5-86B4-0409-05CB-69EFDE99C434}"/>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922" b="922"/>
          <a:stretch/>
        </p:blipFill>
        <p:spPr bwMode="auto">
          <a:xfrm>
            <a:off x="0" y="-1"/>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FB67089A-74B2-2C48-9C77-0700E3CD6245}"/>
              </a:ext>
            </a:extLst>
          </p:cNvPr>
          <p:cNvSpPr/>
          <p:nvPr/>
        </p:nvSpPr>
        <p:spPr>
          <a:xfrm>
            <a:off x="4229100" y="1657350"/>
            <a:ext cx="685800" cy="647329"/>
          </a:xfrm>
          <a:prstGeom prst="ellipse">
            <a:avLst/>
          </a:prstGeom>
          <a:solidFill>
            <a:srgbClr val="8BA79B"/>
          </a:solidFill>
          <a:ln>
            <a:solidFill>
              <a:srgbClr val="EEE7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023B5A1D-16AC-2B0D-25CC-413D6B3DD45A}"/>
              </a:ext>
            </a:extLst>
          </p:cNvPr>
          <p:cNvSpPr txBox="1"/>
          <p:nvPr/>
        </p:nvSpPr>
        <p:spPr>
          <a:xfrm>
            <a:off x="2647950" y="1634699"/>
            <a:ext cx="3848100" cy="1874103"/>
          </a:xfrm>
          <a:prstGeom prst="rect">
            <a:avLst/>
          </a:prstGeom>
          <a:noFill/>
        </p:spPr>
        <p:txBody>
          <a:bodyPr wrap="square">
            <a:spAutoFit/>
          </a:bodyPr>
          <a:lstStyle/>
          <a:p>
            <a:pPr lvl="0" algn="ctr">
              <a:lnSpc>
                <a:spcPct val="107000"/>
              </a:lnSpc>
              <a:spcAft>
                <a:spcPts val="800"/>
              </a:spcAft>
            </a:pPr>
            <a:r>
              <a:rPr lang="en-ID" sz="4000" b="1" kern="100" dirty="0">
                <a:solidFill>
                  <a:srgbClr val="C74F54"/>
                </a:solidFill>
                <a:latin typeface="Cooper Black" panose="0208090404030B020404" pitchFamily="18" charset="0"/>
                <a:ea typeface="Calibri" panose="020F0502020204030204" pitchFamily="34" charset="0"/>
                <a:cs typeface="Times New Roman" panose="02020603050405020304" pitchFamily="18" charset="0"/>
              </a:rPr>
              <a:t>B</a:t>
            </a:r>
          </a:p>
          <a:p>
            <a:pPr lvl="0" algn="ctr">
              <a:lnSpc>
                <a:spcPct val="107000"/>
              </a:lnSpc>
              <a:spcAft>
                <a:spcPts val="800"/>
              </a:spcAft>
            </a:pPr>
            <a:r>
              <a:rPr lang="en-ID" sz="3200" b="1" kern="100" dirty="0" err="1">
                <a:solidFill>
                  <a:srgbClr val="F1BFAD"/>
                </a:solidFill>
                <a:effectLst/>
                <a:latin typeface="Cooper Black" panose="0208090404030B020404" pitchFamily="18" charset="0"/>
                <a:ea typeface="Calibri" panose="020F0502020204030204" pitchFamily="34" charset="0"/>
                <a:cs typeface="Times New Roman" panose="02020603050405020304" pitchFamily="18" charset="0"/>
              </a:rPr>
              <a:t>Teori</a:t>
            </a:r>
            <a:r>
              <a:rPr lang="en-ID" sz="3200" b="1" kern="100" dirty="0">
                <a:solidFill>
                  <a:srgbClr val="F1BFAD"/>
                </a:solidFill>
                <a:effectLst/>
                <a:latin typeface="Cooper Black" panose="0208090404030B020404" pitchFamily="18" charset="0"/>
                <a:ea typeface="Calibri" panose="020F0502020204030204" pitchFamily="34" charset="0"/>
                <a:cs typeface="Times New Roman" panose="02020603050405020304" pitchFamily="18" charset="0"/>
              </a:rPr>
              <a:t> dan </a:t>
            </a:r>
            <a:r>
              <a:rPr lang="en-ID" sz="3200" b="1" kern="100" dirty="0" err="1">
                <a:solidFill>
                  <a:srgbClr val="F1BFAD"/>
                </a:solidFill>
                <a:effectLst/>
                <a:latin typeface="Cooper Black" panose="0208090404030B020404" pitchFamily="18" charset="0"/>
                <a:ea typeface="Calibri" panose="020F0502020204030204" pitchFamily="34" charset="0"/>
                <a:cs typeface="Times New Roman" panose="02020603050405020304" pitchFamily="18" charset="0"/>
              </a:rPr>
              <a:t>Bentuk</a:t>
            </a:r>
            <a:r>
              <a:rPr lang="en-ID" sz="3200" b="1" kern="100" dirty="0">
                <a:solidFill>
                  <a:srgbClr val="F1BFAD"/>
                </a:solidFill>
                <a:effectLst/>
                <a:latin typeface="Cooper Black" panose="0208090404030B020404" pitchFamily="18" charset="0"/>
                <a:ea typeface="Calibri" panose="020F0502020204030204" pitchFamily="34" charset="0"/>
                <a:cs typeface="Times New Roman" panose="02020603050405020304" pitchFamily="18" charset="0"/>
              </a:rPr>
              <a:t> </a:t>
            </a:r>
            <a:r>
              <a:rPr lang="en-ID" sz="3200" b="1" kern="100" dirty="0" err="1">
                <a:solidFill>
                  <a:srgbClr val="F1BFAD"/>
                </a:solidFill>
                <a:effectLst/>
                <a:latin typeface="Cooper Black" panose="0208090404030B020404" pitchFamily="18" charset="0"/>
                <a:ea typeface="Calibri" panose="020F0502020204030204" pitchFamily="34" charset="0"/>
                <a:cs typeface="Times New Roman" panose="02020603050405020304" pitchFamily="18" charset="0"/>
              </a:rPr>
              <a:t>Perubahan</a:t>
            </a:r>
            <a:r>
              <a:rPr lang="en-ID" sz="3200" b="1" kern="100" dirty="0">
                <a:solidFill>
                  <a:srgbClr val="F1BFAD"/>
                </a:solidFill>
                <a:effectLst/>
                <a:latin typeface="Cooper Black" panose="0208090404030B020404" pitchFamily="18" charset="0"/>
                <a:ea typeface="Calibri" panose="020F0502020204030204" pitchFamily="34" charset="0"/>
                <a:cs typeface="Times New Roman" panose="02020603050405020304" pitchFamily="18" charset="0"/>
              </a:rPr>
              <a:t> Sosial</a:t>
            </a:r>
            <a:endParaRPr lang="en-ID" sz="3200" kern="100" dirty="0">
              <a:solidFill>
                <a:srgbClr val="F1BFAD"/>
              </a:solidFill>
              <a:effectLst/>
              <a:latin typeface="Cooper Black" panose="0208090404030B020404" pitchFamily="18"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Tree>
    <p:extLst>
      <p:ext uri="{BB962C8B-B14F-4D97-AF65-F5344CB8AC3E}">
        <p14:creationId xmlns:p14="http://schemas.microsoft.com/office/powerpoint/2010/main" val="3199075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BA79B"/>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72D00B-FFD0-798F-5C35-7A48ABE679C7}"/>
              </a:ext>
            </a:extLst>
          </p:cNvPr>
          <p:cNvSpPr/>
          <p:nvPr/>
        </p:nvSpPr>
        <p:spPr>
          <a:xfrm>
            <a:off x="1143000" y="1329416"/>
            <a:ext cx="7620000" cy="2385334"/>
          </a:xfrm>
          <a:prstGeom prst="roundRect">
            <a:avLst>
              <a:gd name="adj" fmla="val 6160"/>
            </a:avLst>
          </a:prstGeom>
          <a:solidFill>
            <a:srgbClr val="F1BFAD"/>
          </a:solidFill>
          <a:ln>
            <a:solidFill>
              <a:srgbClr val="F1BF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78DDC9AF-7D03-B212-92BD-18BD3CD01B87}"/>
              </a:ext>
            </a:extLst>
          </p:cNvPr>
          <p:cNvSpPr txBox="1"/>
          <p:nvPr/>
        </p:nvSpPr>
        <p:spPr>
          <a:xfrm>
            <a:off x="762000" y="966863"/>
            <a:ext cx="8001000" cy="2677656"/>
          </a:xfrm>
          <a:prstGeom prst="rect">
            <a:avLst/>
          </a:prstGeom>
          <a:noFill/>
        </p:spPr>
        <p:txBody>
          <a:bodyPr wrap="square" rtlCol="0">
            <a:spAutoFit/>
          </a:bodyPr>
          <a:lstStyle/>
          <a:p>
            <a:pPr marL="342900" indent="-342900">
              <a:buFont typeface="+mj-lt"/>
              <a:buAutoNum type="alphaLcPeriod"/>
            </a:pPr>
            <a:r>
              <a:rPr lang="en-US" sz="1400" b="1" dirty="0" err="1">
                <a:solidFill>
                  <a:schemeClr val="bg1"/>
                </a:solidFill>
                <a:latin typeface="Quire Sans Light" panose="020B0302040400020003" pitchFamily="34" charset="0"/>
              </a:rPr>
              <a:t>Teori</a:t>
            </a:r>
            <a:r>
              <a:rPr lang="en-US" sz="1400" b="1" dirty="0">
                <a:solidFill>
                  <a:schemeClr val="bg1"/>
                </a:solidFill>
                <a:latin typeface="Quire Sans Light" panose="020B0302040400020003" pitchFamily="34" charset="0"/>
              </a:rPr>
              <a:t> </a:t>
            </a:r>
            <a:r>
              <a:rPr lang="en-US" sz="1400" b="1" dirty="0" err="1">
                <a:solidFill>
                  <a:schemeClr val="bg1"/>
                </a:solidFill>
                <a:latin typeface="Quire Sans Light" panose="020B0302040400020003" pitchFamily="34" charset="0"/>
              </a:rPr>
              <a:t>Fungsionalisme</a:t>
            </a:r>
            <a:endParaRPr lang="en-US" sz="1400" b="1" dirty="0">
              <a:solidFill>
                <a:schemeClr val="bg1"/>
              </a:solidFill>
              <a:latin typeface="Quire Sans Light" panose="020B0302040400020003" pitchFamily="34" charset="0"/>
            </a:endParaRPr>
          </a:p>
          <a:p>
            <a:pPr marL="342900" indent="-342900">
              <a:buFont typeface="+mj-lt"/>
              <a:buAutoNum type="alphaLcPeriod"/>
            </a:pPr>
            <a:endParaRPr lang="en-US" sz="1400" b="1" dirty="0">
              <a:solidFill>
                <a:schemeClr val="bg1"/>
              </a:solidFill>
              <a:latin typeface="Quire Sans Light" panose="020B0302040400020003" pitchFamily="34" charset="0"/>
            </a:endParaRPr>
          </a:p>
          <a:p>
            <a:pPr marL="357188" algn="just"/>
            <a:r>
              <a:rPr lang="en-ID" sz="1400" dirty="0" err="1">
                <a:solidFill>
                  <a:srgbClr val="021D1E"/>
                </a:solidFill>
                <a:latin typeface="Quire Sans Light" panose="020B0302040400020003" pitchFamily="34" charset="0"/>
              </a:rPr>
              <a:t>Teori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fungsionalisme</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dalam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sosial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berkaitan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dengan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sistem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sosial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yakni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saat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pada </a:t>
            </a:r>
            <a:r>
              <a:rPr lang="en-ID" sz="1400" dirty="0" err="1">
                <a:solidFill>
                  <a:srgbClr val="021D1E"/>
                </a:solidFill>
                <a:latin typeface="Quire Sans Light" panose="020B0302040400020003" pitchFamily="34" charset="0"/>
              </a:rPr>
              <a:t>satu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bagian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memicu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terjadinya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pada </a:t>
            </a:r>
            <a:r>
              <a:rPr lang="en-ID" sz="1400" dirty="0" err="1">
                <a:solidFill>
                  <a:srgbClr val="021D1E"/>
                </a:solidFill>
                <a:latin typeface="Quire Sans Light" panose="020B0302040400020003" pitchFamily="34" charset="0"/>
              </a:rPr>
              <a:t>bagian</a:t>
            </a:r>
            <a:r>
              <a:rPr lang="en-ID" sz="1400" dirty="0">
                <a:solidFill>
                  <a:srgbClr val="021D1E"/>
                </a:solidFill>
                <a:latin typeface="Quire Sans Light" panose="020B0302040400020003" pitchFamily="34" charset="0"/>
              </a:rPr>
              <a:t> yang lain. </a:t>
            </a:r>
            <a:r>
              <a:rPr lang="en-ID" sz="1400" dirty="0" err="1">
                <a:solidFill>
                  <a:srgbClr val="021D1E"/>
                </a:solidFill>
                <a:latin typeface="Quire Sans Light" panose="020B0302040400020003" pitchFamily="34" charset="0"/>
              </a:rPr>
              <a:t>Konsep</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sosial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menurut</a:t>
            </a:r>
            <a:r>
              <a:rPr lang="en-ID" sz="1400" dirty="0">
                <a:solidFill>
                  <a:srgbClr val="021D1E"/>
                </a:solidFill>
                <a:latin typeface="Quire Sans Light" panose="020B0302040400020003" pitchFamily="34" charset="0"/>
              </a:rPr>
              <a:t> Talcott Parsons </a:t>
            </a:r>
            <a:r>
              <a:rPr lang="en-ID" sz="1400" dirty="0" err="1">
                <a:solidFill>
                  <a:srgbClr val="021D1E"/>
                </a:solidFill>
                <a:latin typeface="Quire Sans Light" panose="020B0302040400020003" pitchFamily="34" charset="0"/>
              </a:rPr>
              <a:t>bersifat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perlahan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atau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evolusioner</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serta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melalui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tahap</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penyesuaian</a:t>
            </a:r>
            <a:r>
              <a:rPr lang="en-ID" sz="1400" dirty="0">
                <a:solidFill>
                  <a:srgbClr val="021D1E"/>
                </a:solidFill>
                <a:latin typeface="Quire Sans Light" panose="020B0302040400020003" pitchFamily="34" charset="0"/>
              </a:rPr>
              <a:t> agar </a:t>
            </a:r>
            <a:r>
              <a:rPr lang="en-ID" sz="1400" dirty="0" err="1">
                <a:solidFill>
                  <a:srgbClr val="021D1E"/>
                </a:solidFill>
                <a:latin typeface="Quire Sans Light" panose="020B0302040400020003" pitchFamily="34" charset="0"/>
              </a:rPr>
              <a:t>kembali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menciptakan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keseimbangan</a:t>
            </a:r>
            <a:r>
              <a:rPr lang="en-ID" sz="1400" dirty="0">
                <a:solidFill>
                  <a:srgbClr val="021D1E"/>
                </a:solidFill>
                <a:latin typeface="Quire Sans Light" panose="020B0302040400020003" pitchFamily="34" charset="0"/>
              </a:rPr>
              <a:t>.</a:t>
            </a:r>
          </a:p>
          <a:p>
            <a:pPr marL="357188" algn="just"/>
            <a:endParaRPr lang="en-ID" sz="1400" dirty="0">
              <a:solidFill>
                <a:srgbClr val="021D1E"/>
              </a:solidFill>
              <a:latin typeface="Quire Sans Light" panose="020B0302040400020003" pitchFamily="34" charset="0"/>
            </a:endParaRPr>
          </a:p>
          <a:p>
            <a:pPr marL="357188" algn="just"/>
            <a:r>
              <a:rPr lang="en-ID" sz="1400" dirty="0" err="1">
                <a:solidFill>
                  <a:srgbClr val="021D1E"/>
                </a:solidFill>
                <a:latin typeface="Quire Sans Light" panose="020B0302040400020003" pitchFamily="34" charset="0"/>
              </a:rPr>
              <a:t>Dalam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teori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ini</a:t>
            </a:r>
            <a:r>
              <a:rPr lang="en-ID" sz="1400" dirty="0">
                <a:solidFill>
                  <a:srgbClr val="021D1E"/>
                </a:solidFill>
                <a:latin typeface="Quire Sans Light" panose="020B0302040400020003" pitchFamily="34" charset="0"/>
              </a:rPr>
              <a:t>, Parsons </a:t>
            </a:r>
            <a:r>
              <a:rPr lang="en-ID" sz="1400" dirty="0" err="1">
                <a:solidFill>
                  <a:srgbClr val="021D1E"/>
                </a:solidFill>
                <a:latin typeface="Quire Sans Light" panose="020B0302040400020003" pitchFamily="34" charset="0"/>
              </a:rPr>
              <a:t>berpendapat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bahwa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sosial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berkaitan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dengan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cara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masyarakat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untuk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berubah</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serta</a:t>
            </a:r>
            <a:r>
              <a:rPr lang="en-ID" sz="1400" dirty="0">
                <a:solidFill>
                  <a:srgbClr val="021D1E"/>
                </a:solidFill>
                <a:latin typeface="Quire Sans Light" panose="020B0302040400020003" pitchFamily="34" charset="0"/>
              </a:rPr>
              <a:t> proses </a:t>
            </a:r>
            <a:r>
              <a:rPr lang="en-ID" sz="1400" dirty="0" err="1">
                <a:solidFill>
                  <a:srgbClr val="021D1E"/>
                </a:solidFill>
                <a:latin typeface="Quire Sans Light" panose="020B0302040400020003" pitchFamily="34" charset="0"/>
              </a:rPr>
              <a:t>terjadinya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tersebut</a:t>
            </a:r>
            <a:r>
              <a:rPr lang="en-ID" sz="1400" dirty="0">
                <a:solidFill>
                  <a:srgbClr val="021D1E"/>
                </a:solidFill>
                <a:latin typeface="Quire Sans Light" panose="020B0302040400020003" pitchFamily="34" charset="0"/>
              </a:rPr>
              <a:t>. Talcott Parsons </a:t>
            </a:r>
            <a:r>
              <a:rPr lang="en-ID" sz="1400" dirty="0" err="1">
                <a:solidFill>
                  <a:srgbClr val="021D1E"/>
                </a:solidFill>
                <a:latin typeface="Quire Sans Light" panose="020B0302040400020003" pitchFamily="34" charset="0"/>
              </a:rPr>
              <a:t>mengembangkan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teori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fungsionalisme</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dengan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mengemukakan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empat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fungsi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tindakan</a:t>
            </a:r>
            <a:r>
              <a:rPr lang="en-ID" sz="1400" dirty="0">
                <a:solidFill>
                  <a:srgbClr val="021D1E"/>
                </a:solidFill>
                <a:latin typeface="Quire Sans Light" panose="020B0302040400020003" pitchFamily="34" charset="0"/>
              </a:rPr>
              <a:t> yang </a:t>
            </a:r>
            <a:r>
              <a:rPr lang="en-ID" sz="1400" dirty="0" err="1">
                <a:solidFill>
                  <a:srgbClr val="021D1E"/>
                </a:solidFill>
                <a:latin typeface="Quire Sans Light" panose="020B0302040400020003" pitchFamily="34" charset="0"/>
              </a:rPr>
              <a:t>dikenal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dengan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skema</a:t>
            </a:r>
            <a:r>
              <a:rPr lang="en-ID" sz="1400" dirty="0">
                <a:solidFill>
                  <a:srgbClr val="021D1E"/>
                </a:solidFill>
                <a:latin typeface="Quire Sans Light" panose="020B0302040400020003" pitchFamily="34" charset="0"/>
              </a:rPr>
              <a:t> AGIL </a:t>
            </a:r>
            <a:r>
              <a:rPr lang="en-ID" sz="1400" dirty="0" err="1">
                <a:solidFill>
                  <a:srgbClr val="021D1E"/>
                </a:solidFill>
                <a:latin typeface="Quire Sans Light" panose="020B0302040400020003" pitchFamily="34" charset="0"/>
              </a:rPr>
              <a:t>sebagai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prasyarat</a:t>
            </a:r>
            <a:r>
              <a:rPr lang="en-ID" sz="1400" dirty="0">
                <a:solidFill>
                  <a:srgbClr val="021D1E"/>
                </a:solidFill>
                <a:latin typeface="Quire Sans Light" panose="020B0302040400020003" pitchFamily="34" charset="0"/>
              </a:rPr>
              <a:t> yang </a:t>
            </a:r>
            <a:r>
              <a:rPr lang="en-ID" sz="1400" dirty="0" err="1">
                <a:solidFill>
                  <a:srgbClr val="021D1E"/>
                </a:solidFill>
                <a:latin typeface="Quire Sans Light" panose="020B0302040400020003" pitchFamily="34" charset="0"/>
              </a:rPr>
              <a:t>harus</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diterapkan</a:t>
            </a:r>
            <a:r>
              <a:rPr lang="en-ID" sz="1400" dirty="0">
                <a:solidFill>
                  <a:srgbClr val="021D1E"/>
                </a:solidFill>
                <a:latin typeface="Quire Sans Light" panose="020B0302040400020003" pitchFamily="34" charset="0"/>
              </a:rPr>
              <a:t> oleh </a:t>
            </a:r>
            <a:r>
              <a:rPr lang="en-ID" sz="1400" dirty="0" err="1">
                <a:solidFill>
                  <a:srgbClr val="021D1E"/>
                </a:solidFill>
                <a:latin typeface="Quire Sans Light" panose="020B0302040400020003" pitchFamily="34" charset="0"/>
              </a:rPr>
              <a:t>kelompok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masyarakat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maupun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organisasi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Prasetya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dkk</a:t>
            </a:r>
            <a:r>
              <a:rPr lang="en-ID" sz="1400" dirty="0">
                <a:solidFill>
                  <a:srgbClr val="021D1E"/>
                </a:solidFill>
                <a:latin typeface="Quire Sans Light" panose="020B0302040400020003" pitchFamily="34" charset="0"/>
              </a:rPr>
              <a:t>., 2021).</a:t>
            </a: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960B38A5-A4F8-C237-1381-9C08B4D07929}"/>
              </a:ext>
            </a:extLst>
          </p:cNvPr>
          <p:cNvSpPr/>
          <p:nvPr/>
        </p:nvSpPr>
        <p:spPr>
          <a:xfrm>
            <a:off x="381000" y="361950"/>
            <a:ext cx="4038600" cy="592368"/>
          </a:xfrm>
          <a:prstGeom prst="roundRect">
            <a:avLst/>
          </a:prstGeom>
          <a:solidFill>
            <a:srgbClr val="C74F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000" dirty="0" err="1">
                <a:latin typeface="Dm sans" pitchFamily="2" charset="0"/>
              </a:rPr>
              <a:t>Teori-Teori</a:t>
            </a:r>
            <a:r>
              <a:rPr lang="en-US" sz="2000" dirty="0">
                <a:latin typeface="Dm sans" pitchFamily="2" charset="0"/>
              </a:rPr>
              <a:t> </a:t>
            </a:r>
            <a:r>
              <a:rPr lang="en-US" sz="2000" dirty="0" err="1">
                <a:latin typeface="Dm sans" pitchFamily="2" charset="0"/>
              </a:rPr>
              <a:t>Perubahan</a:t>
            </a:r>
            <a:r>
              <a:rPr lang="en-US" sz="2000" dirty="0">
                <a:latin typeface="Dm sans" pitchFamily="2" charset="0"/>
              </a:rPr>
              <a:t> </a:t>
            </a:r>
            <a:r>
              <a:rPr lang="en-US" sz="2000" dirty="0" err="1">
                <a:latin typeface="Dm sans" pitchFamily="2" charset="0"/>
              </a:rPr>
              <a:t>Sosial</a:t>
            </a:r>
            <a:endParaRPr lang="en-ID" sz="2000" dirty="0">
              <a:latin typeface="Dm sans" pitchFamily="2" charset="0"/>
            </a:endParaRPr>
          </a:p>
        </p:txBody>
      </p:sp>
    </p:spTree>
    <p:extLst>
      <p:ext uri="{BB962C8B-B14F-4D97-AF65-F5344CB8AC3E}">
        <p14:creationId xmlns:p14="http://schemas.microsoft.com/office/powerpoint/2010/main" val="2161029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BA79B"/>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72D00B-FFD0-798F-5C35-7A48ABE679C7}"/>
              </a:ext>
            </a:extLst>
          </p:cNvPr>
          <p:cNvSpPr/>
          <p:nvPr/>
        </p:nvSpPr>
        <p:spPr>
          <a:xfrm>
            <a:off x="1143000" y="1329416"/>
            <a:ext cx="7620000" cy="2232933"/>
          </a:xfrm>
          <a:prstGeom prst="roundRect">
            <a:avLst>
              <a:gd name="adj" fmla="val 6160"/>
            </a:avLst>
          </a:prstGeom>
          <a:solidFill>
            <a:srgbClr val="F1BFAD"/>
          </a:solidFill>
          <a:ln>
            <a:solidFill>
              <a:srgbClr val="F1BF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78DDC9AF-7D03-B212-92BD-18BD3CD01B87}"/>
              </a:ext>
            </a:extLst>
          </p:cNvPr>
          <p:cNvSpPr txBox="1"/>
          <p:nvPr/>
        </p:nvSpPr>
        <p:spPr>
          <a:xfrm>
            <a:off x="762000" y="966863"/>
            <a:ext cx="8001000" cy="2462213"/>
          </a:xfrm>
          <a:prstGeom prst="rect">
            <a:avLst/>
          </a:prstGeom>
          <a:noFill/>
        </p:spPr>
        <p:txBody>
          <a:bodyPr wrap="square" rtlCol="0">
            <a:spAutoFit/>
          </a:bodyPr>
          <a:lstStyle/>
          <a:p>
            <a:pPr marL="342900" indent="-342900">
              <a:buFont typeface="+mj-lt"/>
              <a:buAutoNum type="alphaLcPeriod" startAt="2"/>
            </a:pPr>
            <a:r>
              <a:rPr lang="en-US" sz="1400" b="1" dirty="0" err="1">
                <a:solidFill>
                  <a:schemeClr val="bg1"/>
                </a:solidFill>
                <a:latin typeface="Quire Sans Light" panose="020B0302040400020003" pitchFamily="34" charset="0"/>
              </a:rPr>
              <a:t>Teori</a:t>
            </a:r>
            <a:r>
              <a:rPr lang="en-US" sz="1400" b="1" dirty="0">
                <a:solidFill>
                  <a:schemeClr val="bg1"/>
                </a:solidFill>
                <a:latin typeface="Quire Sans Light" panose="020B0302040400020003" pitchFamily="34" charset="0"/>
              </a:rPr>
              <a:t> </a:t>
            </a:r>
            <a:r>
              <a:rPr lang="en-US" sz="1400" b="1" dirty="0" err="1">
                <a:solidFill>
                  <a:schemeClr val="bg1"/>
                </a:solidFill>
                <a:latin typeface="Quire Sans Light" panose="020B0302040400020003" pitchFamily="34" charset="0"/>
              </a:rPr>
              <a:t>Konflik</a:t>
            </a:r>
            <a:endParaRPr lang="en-US" sz="1400" b="1" dirty="0">
              <a:solidFill>
                <a:schemeClr val="bg1"/>
              </a:solidFill>
              <a:latin typeface="Quire Sans Light" panose="020B0302040400020003" pitchFamily="34" charset="0"/>
            </a:endParaRPr>
          </a:p>
          <a:p>
            <a:pPr marL="342900" indent="-342900">
              <a:buFont typeface="+mj-lt"/>
              <a:buAutoNum type="alphaLcPeriod" startAt="2"/>
            </a:pPr>
            <a:endParaRPr lang="en-US" sz="1400" b="1" dirty="0">
              <a:solidFill>
                <a:schemeClr val="bg1"/>
              </a:solidFill>
              <a:latin typeface="Quire Sans Light" panose="020B0302040400020003" pitchFamily="34" charset="0"/>
            </a:endParaRPr>
          </a:p>
          <a:p>
            <a:pPr marL="357188" algn="just"/>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sosial</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konflik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sosial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merupakan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bagian</a:t>
            </a:r>
            <a:r>
              <a:rPr lang="en-ID" sz="1400" dirty="0">
                <a:solidFill>
                  <a:srgbClr val="021D1E"/>
                </a:solidFill>
                <a:latin typeface="Quire Sans Light" panose="020B0302040400020003" pitchFamily="34" charset="0"/>
              </a:rPr>
              <a:t> yang </a:t>
            </a:r>
            <a:r>
              <a:rPr lang="en-ID" sz="1400" dirty="0" err="1">
                <a:solidFill>
                  <a:srgbClr val="021D1E"/>
                </a:solidFill>
                <a:latin typeface="Quire Sans Light" panose="020B0302040400020003" pitchFamily="34" charset="0"/>
              </a:rPr>
              <a:t>tidak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terpisahkan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masyarakat</a:t>
            </a:r>
            <a:r>
              <a:rPr lang="en-ID" sz="1400" dirty="0">
                <a:solidFill>
                  <a:srgbClr val="021D1E"/>
                </a:solidFill>
                <a:latin typeface="Quire Sans Light" panose="020B0302040400020003" pitchFamily="34" charset="0"/>
              </a:rPr>
              <a:t>. Karl Marx </a:t>
            </a:r>
            <a:r>
              <a:rPr lang="en-ID" sz="1400" dirty="0" err="1">
                <a:solidFill>
                  <a:srgbClr val="021D1E"/>
                </a:solidFill>
                <a:latin typeface="Quire Sans Light" panose="020B0302040400020003" pitchFamily="34" charset="0"/>
              </a:rPr>
              <a:t>berpendapat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bahwa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konflik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adalah</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pemicu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kemajuan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sementara</a:t>
            </a:r>
            <a:r>
              <a:rPr lang="en-ID" sz="1400" dirty="0">
                <a:solidFill>
                  <a:srgbClr val="021D1E"/>
                </a:solidFill>
                <a:latin typeface="Quire Sans Light" panose="020B0302040400020003" pitchFamily="34" charset="0"/>
              </a:rPr>
              <a:t> Ralf </a:t>
            </a:r>
            <a:r>
              <a:rPr lang="en-ID" sz="1400" dirty="0" err="1">
                <a:solidFill>
                  <a:srgbClr val="021D1E"/>
                </a:solidFill>
                <a:latin typeface="Quire Sans Light" panose="020B0302040400020003" pitchFamily="34" charset="0"/>
              </a:rPr>
              <a:t>Dahrendorf</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menyatakan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bahwa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intensitas</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konflik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berbanding</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lurus</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dengan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tingkat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struktur</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reorganisasi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Teori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konflik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berfokus</a:t>
            </a:r>
            <a:r>
              <a:rPr lang="en-ID" sz="1400" dirty="0">
                <a:solidFill>
                  <a:srgbClr val="021D1E"/>
                </a:solidFill>
                <a:latin typeface="Quire Sans Light" panose="020B0302040400020003" pitchFamily="34" charset="0"/>
              </a:rPr>
              <a:t> pada </a:t>
            </a:r>
            <a:r>
              <a:rPr lang="en-ID" sz="1400" dirty="0" err="1">
                <a:solidFill>
                  <a:srgbClr val="021D1E"/>
                </a:solidFill>
                <a:latin typeface="Quire Sans Light" panose="020B0302040400020003" pitchFamily="34" charset="0"/>
              </a:rPr>
              <a:t>pertikaian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dalam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sistem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sosial</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peran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pihak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berkuasa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dalam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menciptakan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serta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mempertahankan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ketertiban</a:t>
            </a:r>
            <a:r>
              <a:rPr lang="en-ID" sz="1400" dirty="0">
                <a:solidFill>
                  <a:srgbClr val="021D1E"/>
                </a:solidFill>
                <a:latin typeface="Quire Sans Light" panose="020B0302040400020003" pitchFamily="34" charset="0"/>
              </a:rPr>
              <a:t>.</a:t>
            </a:r>
          </a:p>
          <a:p>
            <a:pPr marL="357188" algn="just"/>
            <a:endParaRPr lang="en-ID" sz="1400" dirty="0">
              <a:solidFill>
                <a:srgbClr val="021D1E"/>
              </a:solidFill>
              <a:latin typeface="Quire Sans Light" panose="020B0302040400020003" pitchFamily="34" charset="0"/>
            </a:endParaRPr>
          </a:p>
          <a:p>
            <a:pPr marL="357188" algn="just"/>
            <a:r>
              <a:rPr lang="en-ID" sz="1400" dirty="0" err="1">
                <a:solidFill>
                  <a:srgbClr val="021D1E"/>
                </a:solidFill>
                <a:latin typeface="Quire Sans Light" panose="020B0302040400020003" pitchFamily="34" charset="0"/>
              </a:rPr>
              <a:t>Menurut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teori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ini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konflik</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konsensus</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adalah</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elemen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utama</a:t>
            </a:r>
            <a:r>
              <a:rPr lang="en-ID" sz="1400" dirty="0">
                <a:solidFill>
                  <a:srgbClr val="021D1E"/>
                </a:solidFill>
                <a:latin typeface="Quire Sans Light" panose="020B0302040400020003" pitchFamily="34" charset="0"/>
              </a:rPr>
              <a:t> yang </a:t>
            </a:r>
            <a:r>
              <a:rPr lang="en-ID" sz="1400" dirty="0" err="1">
                <a:solidFill>
                  <a:srgbClr val="021D1E"/>
                </a:solidFill>
                <a:latin typeface="Quire Sans Light" panose="020B0302040400020003" pitchFamily="34" charset="0"/>
              </a:rPr>
              <a:t>menyebabkan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Dahrendorf</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membagi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sosiologi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menjadi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teori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konflik</a:t>
            </a:r>
            <a:r>
              <a:rPr lang="en-ID" sz="1400" dirty="0">
                <a:solidFill>
                  <a:srgbClr val="021D1E"/>
                </a:solidFill>
                <a:latin typeface="Quire Sans Light" panose="020B0302040400020003" pitchFamily="34" charset="0"/>
              </a:rPr>
              <a:t>, yang </a:t>
            </a:r>
            <a:r>
              <a:rPr lang="en-ID" sz="1400" dirty="0" err="1">
                <a:solidFill>
                  <a:srgbClr val="021D1E"/>
                </a:solidFill>
                <a:latin typeface="Quire Sans Light" panose="020B0302040400020003" pitchFamily="34" charset="0"/>
              </a:rPr>
              <a:t>mengkaji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konflik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kepentingan</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paksaan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serta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teori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konsensus</a:t>
            </a:r>
            <a:r>
              <a:rPr lang="en-ID" sz="1400" dirty="0">
                <a:solidFill>
                  <a:srgbClr val="021D1E"/>
                </a:solidFill>
                <a:latin typeface="Quire Sans Light" panose="020B0302040400020003" pitchFamily="34" charset="0"/>
              </a:rPr>
              <a:t>, yang </a:t>
            </a:r>
            <a:r>
              <a:rPr lang="en-ID" sz="1400" dirty="0" err="1">
                <a:solidFill>
                  <a:srgbClr val="021D1E"/>
                </a:solidFill>
                <a:latin typeface="Quire Sans Light" panose="020B0302040400020003" pitchFamily="34" charset="0"/>
              </a:rPr>
              <a:t>menguji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nilai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integrasi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dalam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masyarakat</a:t>
            </a:r>
            <a:r>
              <a:rPr lang="en-ID" sz="1400" dirty="0">
                <a:solidFill>
                  <a:srgbClr val="021D1E"/>
                </a:solidFill>
                <a:latin typeface="Quire Sans Light" panose="020B0302040400020003" pitchFamily="34" charset="0"/>
              </a:rPr>
              <a:t>.</a:t>
            </a: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960B38A5-A4F8-C237-1381-9C08B4D07929}"/>
              </a:ext>
            </a:extLst>
          </p:cNvPr>
          <p:cNvSpPr/>
          <p:nvPr/>
        </p:nvSpPr>
        <p:spPr>
          <a:xfrm>
            <a:off x="381000" y="361950"/>
            <a:ext cx="4038600" cy="592368"/>
          </a:xfrm>
          <a:prstGeom prst="roundRect">
            <a:avLst/>
          </a:prstGeom>
          <a:solidFill>
            <a:srgbClr val="C74F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000" dirty="0" err="1">
                <a:latin typeface="Dm sans" pitchFamily="2" charset="0"/>
              </a:rPr>
              <a:t>Teori-Teori</a:t>
            </a:r>
            <a:r>
              <a:rPr lang="en-US" sz="2000" dirty="0">
                <a:latin typeface="Dm sans" pitchFamily="2" charset="0"/>
              </a:rPr>
              <a:t> </a:t>
            </a:r>
            <a:r>
              <a:rPr lang="en-US" sz="2000" dirty="0" err="1">
                <a:latin typeface="Dm sans" pitchFamily="2" charset="0"/>
              </a:rPr>
              <a:t>Perubahan</a:t>
            </a:r>
            <a:r>
              <a:rPr lang="en-US" sz="2000" dirty="0">
                <a:latin typeface="Dm sans" pitchFamily="2" charset="0"/>
              </a:rPr>
              <a:t> </a:t>
            </a:r>
            <a:r>
              <a:rPr lang="en-US" sz="2000" dirty="0" err="1">
                <a:latin typeface="Dm sans" pitchFamily="2" charset="0"/>
              </a:rPr>
              <a:t>Sosial</a:t>
            </a:r>
            <a:endParaRPr lang="en-ID" sz="2000" dirty="0">
              <a:latin typeface="Dm sans" pitchFamily="2" charset="0"/>
            </a:endParaRPr>
          </a:p>
        </p:txBody>
      </p:sp>
    </p:spTree>
    <p:extLst>
      <p:ext uri="{BB962C8B-B14F-4D97-AF65-F5344CB8AC3E}">
        <p14:creationId xmlns:p14="http://schemas.microsoft.com/office/powerpoint/2010/main" val="3237044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2725"/>
        </a:solidFill>
        <a:effectLst/>
      </p:bgPr>
    </p:bg>
    <p:spTree>
      <p:nvGrpSpPr>
        <p:cNvPr id="1" name=""/>
        <p:cNvGrpSpPr/>
        <p:nvPr/>
      </p:nvGrpSpPr>
      <p:grpSpPr>
        <a:xfrm>
          <a:off x="0" y="0"/>
          <a:ext cx="0" cy="0"/>
          <a:chOff x="0" y="0"/>
          <a:chExt cx="0" cy="0"/>
        </a:xfrm>
      </p:grpSpPr>
      <p:pic>
        <p:nvPicPr>
          <p:cNvPr id="1026" name="Picture 2" descr="Government to create four new entry points to Borobudur">
            <a:extLst>
              <a:ext uri="{FF2B5EF4-FFF2-40B4-BE49-F238E27FC236}">
                <a16:creationId xmlns:a16="http://schemas.microsoft.com/office/drawing/2014/main" id="{B1758B55-7591-A300-7D84-B9C23F406B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10" t="2282" r="20813" b="-2282"/>
          <a:stretch/>
        </p:blipFill>
        <p:spPr bwMode="auto">
          <a:xfrm>
            <a:off x="-2533650" y="-7715"/>
            <a:ext cx="5524500" cy="5158930"/>
          </a:xfrm>
          <a:prstGeom prst="homePlate">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FDFBFE1-A970-E59C-3567-F84B13BB4144}"/>
              </a:ext>
            </a:extLst>
          </p:cNvPr>
          <p:cNvSpPr txBox="1"/>
          <p:nvPr/>
        </p:nvSpPr>
        <p:spPr>
          <a:xfrm>
            <a:off x="2362200" y="354590"/>
            <a:ext cx="2895600" cy="1200329"/>
          </a:xfrm>
          <a:prstGeom prst="rect">
            <a:avLst/>
          </a:prstGeom>
          <a:noFill/>
        </p:spPr>
        <p:txBody>
          <a:bodyPr wrap="square" rtlCol="0">
            <a:spAutoFit/>
          </a:bodyPr>
          <a:lstStyle/>
          <a:p>
            <a:pPr algn="ctr"/>
            <a:r>
              <a:rPr lang="en-US" sz="3600" b="1" dirty="0">
                <a:solidFill>
                  <a:srgbClr val="EEE7D5"/>
                </a:solidFill>
                <a:latin typeface="Dm sans" pitchFamily="2" charset="0"/>
              </a:rPr>
              <a:t>Bab</a:t>
            </a:r>
          </a:p>
          <a:p>
            <a:pPr algn="ctr"/>
            <a:r>
              <a:rPr lang="en-US" sz="3600" b="1" dirty="0">
                <a:solidFill>
                  <a:srgbClr val="EEE7D5"/>
                </a:solidFill>
                <a:latin typeface="Dm sans" pitchFamily="2" charset="0"/>
              </a:rPr>
              <a:t>1</a:t>
            </a:r>
            <a:endParaRPr lang="en-ID" sz="3600" b="1" dirty="0">
              <a:solidFill>
                <a:srgbClr val="EEE7D5"/>
              </a:solidFill>
              <a:latin typeface="Dm sans" pitchFamily="2" charset="0"/>
            </a:endParaRPr>
          </a:p>
        </p:txBody>
      </p:sp>
      <p:sp>
        <p:nvSpPr>
          <p:cNvPr id="4" name="TextBox 3">
            <a:extLst>
              <a:ext uri="{FF2B5EF4-FFF2-40B4-BE49-F238E27FC236}">
                <a16:creationId xmlns:a16="http://schemas.microsoft.com/office/drawing/2014/main" id="{74A904AE-DC69-D5B3-790A-DBCF2F1968EF}"/>
              </a:ext>
            </a:extLst>
          </p:cNvPr>
          <p:cNvSpPr txBox="1"/>
          <p:nvPr/>
        </p:nvSpPr>
        <p:spPr>
          <a:xfrm>
            <a:off x="3121622" y="1909746"/>
            <a:ext cx="5753100" cy="2606611"/>
          </a:xfrm>
          <a:prstGeom prst="rect">
            <a:avLst/>
          </a:prstGeom>
          <a:noFill/>
        </p:spPr>
        <p:txBody>
          <a:bodyPr wrap="square" rtlCol="0">
            <a:spAutoFit/>
          </a:bodyPr>
          <a:lstStyle/>
          <a:p>
            <a:pPr algn="ctr"/>
            <a:r>
              <a:rPr lang="en-US" sz="1400" b="1" dirty="0" err="1">
                <a:solidFill>
                  <a:srgbClr val="EEE7D5"/>
                </a:solidFill>
                <a:latin typeface="Dm sans" pitchFamily="2" charset="0"/>
              </a:rPr>
              <a:t>Tujuan</a:t>
            </a:r>
            <a:r>
              <a:rPr lang="en-US" sz="1400" b="1" dirty="0">
                <a:solidFill>
                  <a:srgbClr val="EEE7D5"/>
                </a:solidFill>
                <a:latin typeface="Dm sans" pitchFamily="2" charset="0"/>
              </a:rPr>
              <a:t> </a:t>
            </a:r>
            <a:r>
              <a:rPr lang="en-US" sz="1400" b="1" dirty="0" err="1">
                <a:solidFill>
                  <a:srgbClr val="EEE7D5"/>
                </a:solidFill>
                <a:latin typeface="Dm sans" pitchFamily="2" charset="0"/>
              </a:rPr>
              <a:t>Pembelajaran</a:t>
            </a:r>
            <a:endParaRPr lang="en-ID" sz="1400" b="1" dirty="0">
              <a:solidFill>
                <a:srgbClr val="EEE7D5"/>
              </a:solidFill>
              <a:latin typeface="Dm sans" pitchFamily="2" charset="0"/>
            </a:endParaRPr>
          </a:p>
          <a:p>
            <a:pPr marL="342900" lvl="0" indent="-342900" algn="just">
              <a:lnSpc>
                <a:spcPct val="107000"/>
              </a:lnSpc>
              <a:buFont typeface="+mj-lt"/>
              <a:buAutoNum type="arabicPeriod"/>
            </a:pP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Peserta</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didik</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diharapkan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mampu</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menjelaskan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konsep</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perubahan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sosial</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a:t>
            </a:r>
          </a:p>
          <a:p>
            <a:pPr marL="342900" lvl="0" indent="-342900" algn="just">
              <a:lnSpc>
                <a:spcPct val="107000"/>
              </a:lnSpc>
              <a:buFont typeface="+mj-lt"/>
              <a:buAutoNum type="arabicPeriod"/>
            </a:pP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Peserta</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didik</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diharapkan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mampu</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membedakan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bentuk-bentuk</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perubahan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sosial</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dan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contohnya</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p>
          <a:p>
            <a:pPr marL="342900" lvl="0" indent="-342900" algn="just">
              <a:lnSpc>
                <a:spcPct val="107000"/>
              </a:lnSpc>
              <a:buFont typeface="+mj-lt"/>
              <a:buAutoNum type="arabicPeriod"/>
            </a:pP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Peserta</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didik</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diharapkan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mampu</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menguraikan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dampak</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perubahan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sosial</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terhadap</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kehidupan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masyarakat</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p>
          <a:p>
            <a:pPr marL="342900" lvl="0" indent="-342900" algn="just">
              <a:lnSpc>
                <a:spcPct val="107000"/>
              </a:lnSpc>
              <a:buFont typeface="+mj-lt"/>
              <a:buAutoNum type="arabicPeriod"/>
            </a:pP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Peserta</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didik</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diharapkan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mampu</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menyusun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laporan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penelitian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tentang</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fenomena</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perubahan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sosial</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di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lingkungan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sekitar</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a:t>
            </a:r>
          </a:p>
          <a:p>
            <a:pPr marL="342900" lvl="0" indent="-342900" algn="just">
              <a:lnSpc>
                <a:spcPct val="107000"/>
              </a:lnSpc>
              <a:spcAft>
                <a:spcPts val="800"/>
              </a:spcAft>
              <a:buFont typeface="+mj-lt"/>
              <a:buAutoNum type="arabicPeriod"/>
            </a:pP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Peserta</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didik</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diharapkan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mampu</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mempraktikkan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sikap</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kritis</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menghadapi</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perubahan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sosial</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di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lingkungan</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 </a:t>
            </a:r>
            <a:r>
              <a:rPr lang="en-ID" sz="1400" kern="100" dirty="0" err="1">
                <a:solidFill>
                  <a:srgbClr val="EEE7D5"/>
                </a:solidFill>
                <a:effectLst/>
                <a:latin typeface="Dm sans" pitchFamily="2" charset="0"/>
                <a:ea typeface="Calibri" panose="020F0502020204030204" pitchFamily="34" charset="0"/>
                <a:cs typeface="Times New Roman" panose="02020603050405020304" pitchFamily="18" charset="0"/>
              </a:rPr>
              <a:t>sekitar</a:t>
            </a:r>
            <a:r>
              <a:rPr lang="en-ID" sz="1400" kern="100" dirty="0">
                <a:solidFill>
                  <a:srgbClr val="EEE7D5"/>
                </a:solidFill>
                <a:effectLst/>
                <a:latin typeface="Dm sans" pitchFamily="2" charset="0"/>
                <a:ea typeface="Calibri" panose="020F0502020204030204" pitchFamily="34" charset="0"/>
                <a:cs typeface="Times New Roman" panose="02020603050405020304" pitchFamily="18" charset="0"/>
              </a:rPr>
              <a:t>.</a:t>
            </a: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13" name="TextBox 12">
            <a:extLst>
              <a:ext uri="{FF2B5EF4-FFF2-40B4-BE49-F238E27FC236}">
                <a16:creationId xmlns:a16="http://schemas.microsoft.com/office/drawing/2014/main" id="{8EACCFC2-0C7C-5D4A-BFA6-D32286D88AA8}"/>
              </a:ext>
            </a:extLst>
          </p:cNvPr>
          <p:cNvSpPr txBox="1"/>
          <p:nvPr/>
        </p:nvSpPr>
        <p:spPr>
          <a:xfrm>
            <a:off x="4572000" y="446922"/>
            <a:ext cx="4114800" cy="1015663"/>
          </a:xfrm>
          <a:prstGeom prst="rect">
            <a:avLst/>
          </a:prstGeom>
          <a:noFill/>
        </p:spPr>
        <p:txBody>
          <a:bodyPr wrap="square" rtlCol="0">
            <a:spAutoFit/>
          </a:bodyPr>
          <a:lstStyle/>
          <a:p>
            <a:r>
              <a:rPr lang="en-US" sz="2000" b="1" dirty="0">
                <a:solidFill>
                  <a:srgbClr val="EEE7D5"/>
                </a:solidFill>
                <a:latin typeface="Dm sans" pitchFamily="2" charset="0"/>
              </a:rPr>
              <a:t>PERUBAHAN SOSIAL DAN DAMPAKNYA TERHADAP KEHIDUPAN MASYARAKAT</a:t>
            </a:r>
            <a:endParaRPr lang="en-ID" sz="2000" b="1" dirty="0">
              <a:solidFill>
                <a:srgbClr val="EEE7D5"/>
              </a:solidFill>
              <a:latin typeface="Dm sans" pitchFamily="2" charset="0"/>
            </a:endParaRPr>
          </a:p>
        </p:txBody>
      </p:sp>
    </p:spTree>
    <p:extLst>
      <p:ext uri="{BB962C8B-B14F-4D97-AF65-F5344CB8AC3E}">
        <p14:creationId xmlns:p14="http://schemas.microsoft.com/office/powerpoint/2010/main" val="2193773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BA79B"/>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72D00B-FFD0-798F-5C35-7A48ABE679C7}"/>
              </a:ext>
            </a:extLst>
          </p:cNvPr>
          <p:cNvSpPr/>
          <p:nvPr/>
        </p:nvSpPr>
        <p:spPr>
          <a:xfrm>
            <a:off x="1143000" y="1329415"/>
            <a:ext cx="7620000" cy="3401173"/>
          </a:xfrm>
          <a:prstGeom prst="roundRect">
            <a:avLst>
              <a:gd name="adj" fmla="val 6160"/>
            </a:avLst>
          </a:prstGeom>
          <a:solidFill>
            <a:srgbClr val="F1BFAD"/>
          </a:solidFill>
          <a:ln>
            <a:solidFill>
              <a:srgbClr val="F1BF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78DDC9AF-7D03-B212-92BD-18BD3CD01B87}"/>
              </a:ext>
            </a:extLst>
          </p:cNvPr>
          <p:cNvSpPr txBox="1"/>
          <p:nvPr/>
        </p:nvSpPr>
        <p:spPr>
          <a:xfrm>
            <a:off x="762000" y="966863"/>
            <a:ext cx="8001000" cy="3754874"/>
          </a:xfrm>
          <a:prstGeom prst="rect">
            <a:avLst/>
          </a:prstGeom>
          <a:noFill/>
        </p:spPr>
        <p:txBody>
          <a:bodyPr wrap="square" rtlCol="0">
            <a:spAutoFit/>
          </a:bodyPr>
          <a:lstStyle/>
          <a:p>
            <a:pPr marL="342900" indent="-342900">
              <a:buFont typeface="+mj-lt"/>
              <a:buAutoNum type="alphaLcPeriod" startAt="3"/>
            </a:pPr>
            <a:r>
              <a:rPr lang="en-US" sz="1400" b="1" dirty="0" err="1">
                <a:solidFill>
                  <a:schemeClr val="bg1"/>
                </a:solidFill>
                <a:latin typeface="Quire Sans Light" panose="020B0302040400020003" pitchFamily="34" charset="0"/>
              </a:rPr>
              <a:t>Teori</a:t>
            </a:r>
            <a:r>
              <a:rPr lang="en-US" sz="1400" b="1" dirty="0">
                <a:solidFill>
                  <a:schemeClr val="bg1"/>
                </a:solidFill>
                <a:latin typeface="Quire Sans Light" panose="020B0302040400020003" pitchFamily="34" charset="0"/>
              </a:rPr>
              <a:t> </a:t>
            </a:r>
            <a:r>
              <a:rPr lang="en-US" sz="1400" b="1" dirty="0" err="1">
                <a:solidFill>
                  <a:schemeClr val="bg1"/>
                </a:solidFill>
                <a:latin typeface="Quire Sans Light" panose="020B0302040400020003" pitchFamily="34" charset="0"/>
              </a:rPr>
              <a:t>Siklus</a:t>
            </a:r>
            <a:endParaRPr lang="en-US" sz="1400" b="1" dirty="0">
              <a:solidFill>
                <a:schemeClr val="bg1"/>
              </a:solidFill>
              <a:latin typeface="Quire Sans Light" panose="020B0302040400020003" pitchFamily="34" charset="0"/>
            </a:endParaRPr>
          </a:p>
          <a:p>
            <a:pPr marL="342900" indent="-342900">
              <a:buFont typeface="+mj-lt"/>
              <a:buAutoNum type="alphaLcPeriod" startAt="3"/>
            </a:pPr>
            <a:endParaRPr lang="en-US" sz="1400" b="1" dirty="0">
              <a:solidFill>
                <a:schemeClr val="bg1"/>
              </a:solidFill>
              <a:latin typeface="Quire Sans Light" panose="020B0302040400020003" pitchFamily="34" charset="0"/>
            </a:endParaRPr>
          </a:p>
          <a:p>
            <a:pPr marL="357188" algn="just"/>
            <a:r>
              <a:rPr lang="en-ID" sz="1400" dirty="0" err="1">
                <a:solidFill>
                  <a:srgbClr val="021D1E"/>
                </a:solidFill>
                <a:latin typeface="Quire Sans Light" panose="020B0302040400020003" pitchFamily="34" charset="0"/>
              </a:rPr>
              <a:t>Teori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siklus</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melihat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sebagai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sesuatu</a:t>
            </a:r>
            <a:r>
              <a:rPr lang="en-ID" sz="1400" dirty="0">
                <a:solidFill>
                  <a:srgbClr val="021D1E"/>
                </a:solidFill>
                <a:latin typeface="Quire Sans Light" panose="020B0302040400020003" pitchFamily="34" charset="0"/>
              </a:rPr>
              <a:t> yang </a:t>
            </a:r>
            <a:r>
              <a:rPr lang="en-ID" sz="1400" dirty="0" err="1">
                <a:solidFill>
                  <a:srgbClr val="021D1E"/>
                </a:solidFill>
                <a:latin typeface="Quire Sans Light" panose="020B0302040400020003" pitchFamily="34" charset="0"/>
              </a:rPr>
              <a:t>berulang</a:t>
            </a:r>
            <a:r>
              <a:rPr lang="en-ID" sz="1400" dirty="0">
                <a:solidFill>
                  <a:srgbClr val="021D1E"/>
                </a:solidFill>
                <a:latin typeface="Quire Sans Light" panose="020B0302040400020003" pitchFamily="34" charset="0"/>
              </a:rPr>
              <a:t>, di mana </a:t>
            </a:r>
            <a:r>
              <a:rPr lang="en-ID" sz="1400" dirty="0" err="1">
                <a:solidFill>
                  <a:srgbClr val="021D1E"/>
                </a:solidFill>
                <a:latin typeface="Quire Sans Light" panose="020B0302040400020003" pitchFamily="34" charset="0"/>
              </a:rPr>
              <a:t>kejadian</a:t>
            </a:r>
            <a:r>
              <a:rPr lang="en-ID" sz="1400" dirty="0">
                <a:solidFill>
                  <a:srgbClr val="021D1E"/>
                </a:solidFill>
                <a:latin typeface="Quire Sans Light" panose="020B0302040400020003" pitchFamily="34" charset="0"/>
              </a:rPr>
              <a:t> masa </a:t>
            </a:r>
            <a:r>
              <a:rPr lang="en-ID" sz="1400" dirty="0" err="1">
                <a:solidFill>
                  <a:srgbClr val="021D1E"/>
                </a:solidFill>
                <a:latin typeface="Quire Sans Light" panose="020B0302040400020003" pitchFamily="34" charset="0"/>
              </a:rPr>
              <a:t>kini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memiliki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kemiripan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dengan</a:t>
            </a:r>
            <a:r>
              <a:rPr lang="en-ID" sz="1400" dirty="0">
                <a:solidFill>
                  <a:srgbClr val="021D1E"/>
                </a:solidFill>
                <a:latin typeface="Quire Sans Light" panose="020B0302040400020003" pitchFamily="34" charset="0"/>
              </a:rPr>
              <a:t> masa </a:t>
            </a:r>
            <a:r>
              <a:rPr lang="en-ID" sz="1400" dirty="0" err="1">
                <a:solidFill>
                  <a:srgbClr val="021D1E"/>
                </a:solidFill>
                <a:latin typeface="Quire Sans Light" panose="020B0302040400020003" pitchFamily="34" charset="0"/>
              </a:rPr>
              <a:t>lalu</a:t>
            </a:r>
            <a:r>
              <a:rPr lang="en-ID" sz="1400" dirty="0">
                <a:solidFill>
                  <a:srgbClr val="021D1E"/>
                </a:solidFill>
                <a:latin typeface="Quire Sans Light" panose="020B0302040400020003" pitchFamily="34" charset="0"/>
              </a:rPr>
              <a:t>. Pola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ini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tidak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menunjukkan</a:t>
            </a:r>
            <a:r>
              <a:rPr lang="en-ID" sz="1400" dirty="0">
                <a:solidFill>
                  <a:srgbClr val="021D1E"/>
                </a:solidFill>
                <a:latin typeface="Quire Sans Light" panose="020B0302040400020003" pitchFamily="34" charset="0"/>
              </a:rPr>
              <a:t> batas </a:t>
            </a:r>
            <a:r>
              <a:rPr lang="en-ID" sz="1400" dirty="0" err="1">
                <a:solidFill>
                  <a:srgbClr val="021D1E"/>
                </a:solidFill>
                <a:latin typeface="Quire Sans Light" panose="020B0302040400020003" pitchFamily="34" charset="0"/>
              </a:rPr>
              <a:t>jelas</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antara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kehidupan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primitif</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tradisional</a:t>
            </a:r>
            <a:r>
              <a:rPr lang="en-ID" sz="1400" dirty="0">
                <a:solidFill>
                  <a:srgbClr val="021D1E"/>
                </a:solidFill>
                <a:latin typeface="Quire Sans Light" panose="020B0302040400020003" pitchFamily="34" charset="0"/>
              </a:rPr>
              <a:t>, dan modern.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siklus</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mirip</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dengan</a:t>
            </a:r>
            <a:r>
              <a:rPr lang="en-ID" sz="1400" dirty="0">
                <a:solidFill>
                  <a:srgbClr val="021D1E"/>
                </a:solidFill>
                <a:latin typeface="Quire Sans Light" panose="020B0302040400020003" pitchFamily="34" charset="0"/>
              </a:rPr>
              <a:t> spiral.</a:t>
            </a:r>
          </a:p>
          <a:p>
            <a:pPr marL="357188" algn="just"/>
            <a:endParaRPr lang="en-ID" sz="1400" dirty="0">
              <a:solidFill>
                <a:srgbClr val="021D1E"/>
              </a:solidFill>
              <a:latin typeface="Quire Sans Light" panose="020B0302040400020003" pitchFamily="34" charset="0"/>
            </a:endParaRPr>
          </a:p>
          <a:p>
            <a:pPr marL="357188" algn="just"/>
            <a:r>
              <a:rPr lang="en-ID" sz="1400" dirty="0">
                <a:solidFill>
                  <a:srgbClr val="021D1E"/>
                </a:solidFill>
                <a:latin typeface="Quire Sans Light" panose="020B0302040400020003" pitchFamily="34" charset="0"/>
              </a:rPr>
              <a:t>Para </a:t>
            </a:r>
            <a:r>
              <a:rPr lang="en-ID" sz="1400" dirty="0" err="1">
                <a:solidFill>
                  <a:srgbClr val="021D1E"/>
                </a:solidFill>
                <a:latin typeface="Quire Sans Light" panose="020B0302040400020003" pitchFamily="34" charset="0"/>
              </a:rPr>
              <a:t>penganut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teori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ini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seperti</a:t>
            </a:r>
            <a:r>
              <a:rPr lang="en-ID" sz="1400" dirty="0">
                <a:solidFill>
                  <a:srgbClr val="021D1E"/>
                </a:solidFill>
                <a:latin typeface="Quire Sans Light" panose="020B0302040400020003" pitchFamily="34" charset="0"/>
              </a:rPr>
              <a:t> Oswald Spengler, Arnold Toynbee, dan Pitirim A. Sorokin, </a:t>
            </a:r>
            <a:r>
              <a:rPr lang="en-ID" sz="1400" dirty="0" err="1">
                <a:solidFill>
                  <a:srgbClr val="021D1E"/>
                </a:solidFill>
                <a:latin typeface="Quire Sans Light" panose="020B0302040400020003" pitchFamily="34" charset="0"/>
              </a:rPr>
              <a:t>melihat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bahwa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masyarakat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melalui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tahap-tahap</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tertentu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namun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tidak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mencapai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tahap</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akhir</a:t>
            </a:r>
            <a:r>
              <a:rPr lang="en-ID" sz="1400" dirty="0">
                <a:solidFill>
                  <a:srgbClr val="021D1E"/>
                </a:solidFill>
                <a:latin typeface="Quire Sans Light" panose="020B0302040400020003" pitchFamily="34" charset="0"/>
              </a:rPr>
              <a:t> yang </a:t>
            </a:r>
            <a:r>
              <a:rPr lang="en-ID" sz="1400" dirty="0" err="1">
                <a:solidFill>
                  <a:srgbClr val="021D1E"/>
                </a:solidFill>
                <a:latin typeface="Quire Sans Light" panose="020B0302040400020003" pitchFamily="34" charset="0"/>
              </a:rPr>
              <a:t>sempurna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melainkan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kembali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tahap</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awal</a:t>
            </a:r>
            <a:r>
              <a:rPr lang="en-ID" sz="1400" dirty="0">
                <a:solidFill>
                  <a:srgbClr val="021D1E"/>
                </a:solidFill>
                <a:latin typeface="Quire Sans Light" panose="020B0302040400020003" pitchFamily="34" charset="0"/>
              </a:rPr>
              <a:t>. Spengler </a:t>
            </a:r>
            <a:r>
              <a:rPr lang="en-ID" sz="1400" dirty="0" err="1">
                <a:solidFill>
                  <a:srgbClr val="021D1E"/>
                </a:solidFill>
                <a:latin typeface="Quire Sans Light" panose="020B0302040400020003" pitchFamily="34" charset="0"/>
              </a:rPr>
              <a:t>percaya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setiap</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peradaban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mengalami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kelahiran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pertumbuhan</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keruntuhan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dalam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sekitar</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seribu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tahun</a:t>
            </a:r>
            <a:r>
              <a:rPr lang="en-ID" sz="1400" dirty="0">
                <a:solidFill>
                  <a:srgbClr val="021D1E"/>
                </a:solidFill>
                <a:latin typeface="Quire Sans Light" panose="020B0302040400020003" pitchFamily="34" charset="0"/>
              </a:rPr>
              <a:t>. </a:t>
            </a:r>
          </a:p>
          <a:p>
            <a:pPr marL="357188" algn="just"/>
            <a:endParaRPr lang="en-ID" sz="1400" dirty="0">
              <a:solidFill>
                <a:srgbClr val="021D1E"/>
              </a:solidFill>
              <a:latin typeface="Quire Sans Light" panose="020B0302040400020003" pitchFamily="34" charset="0"/>
            </a:endParaRPr>
          </a:p>
          <a:p>
            <a:pPr marL="357188" algn="just"/>
            <a:r>
              <a:rPr lang="en-ID" sz="1400" dirty="0">
                <a:solidFill>
                  <a:srgbClr val="021D1E"/>
                </a:solidFill>
                <a:latin typeface="Quire Sans Light" panose="020B0302040400020003" pitchFamily="34" charset="0"/>
              </a:rPr>
              <a:t>Toynbee </a:t>
            </a:r>
            <a:r>
              <a:rPr lang="en-ID" sz="1400" dirty="0" err="1">
                <a:solidFill>
                  <a:srgbClr val="021D1E"/>
                </a:solidFill>
                <a:latin typeface="Quire Sans Light" panose="020B0302040400020003" pitchFamily="34" charset="0"/>
              </a:rPr>
              <a:t>melihat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peradaban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muncul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masyarakat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primitif</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melalui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respons</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terhadap</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kondisi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merugikan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meliputi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kelahiran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pertumbuhan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kemandekan</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disintegrasi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akibat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konflik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kekuasaan</a:t>
            </a:r>
            <a:r>
              <a:rPr lang="en-ID" sz="1400" dirty="0">
                <a:solidFill>
                  <a:srgbClr val="021D1E"/>
                </a:solidFill>
                <a:latin typeface="Quire Sans Light" panose="020B0302040400020003" pitchFamily="34" charset="0"/>
              </a:rPr>
              <a:t>. Sorokin </a:t>
            </a:r>
            <a:r>
              <a:rPr lang="en-ID" sz="1400" dirty="0" err="1">
                <a:solidFill>
                  <a:srgbClr val="021D1E"/>
                </a:solidFill>
                <a:latin typeface="Quire Sans Light" panose="020B0302040400020003" pitchFamily="34" charset="0"/>
              </a:rPr>
              <a:t>berpendapat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bahwa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semua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peradaban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besar</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berputar</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dalam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tiga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sistem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kebudayaan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ideasional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nilai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adikodrati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idealistis</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gabungan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adikodrati</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rasional</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indrawi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berdasarkan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kenyataan</a:t>
            </a:r>
            <a:r>
              <a:rPr lang="en-ID" sz="1400" dirty="0">
                <a:solidFill>
                  <a:srgbClr val="021D1E"/>
                </a:solidFill>
                <a:latin typeface="Quire Sans Light" panose="020B0302040400020003" pitchFamily="34" charset="0"/>
              </a:rPr>
              <a:t> yang </a:t>
            </a:r>
            <a:r>
              <a:rPr lang="en-ID" sz="1400" dirty="0" err="1">
                <a:solidFill>
                  <a:srgbClr val="021D1E"/>
                </a:solidFill>
                <a:latin typeface="Quire Sans Light" panose="020B0302040400020003" pitchFamily="34" charset="0"/>
              </a:rPr>
              <a:t>terlihat</a:t>
            </a:r>
            <a:r>
              <a:rPr lang="en-ID" sz="1400" dirty="0">
                <a:solidFill>
                  <a:srgbClr val="021D1E"/>
                </a:solidFill>
                <a:latin typeface="Quire Sans Light" panose="020B0302040400020003" pitchFamily="34" charset="0"/>
              </a:rPr>
              <a:t>). Sorokin </a:t>
            </a:r>
            <a:r>
              <a:rPr lang="en-ID" sz="1400" dirty="0" err="1">
                <a:solidFill>
                  <a:srgbClr val="021D1E"/>
                </a:solidFill>
                <a:latin typeface="Quire Sans Light" panose="020B0302040400020003" pitchFamily="34" charset="0"/>
              </a:rPr>
              <a:t>menganggap</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peradaban</a:t>
            </a:r>
            <a:r>
              <a:rPr lang="en-ID" sz="1400" dirty="0">
                <a:solidFill>
                  <a:srgbClr val="021D1E"/>
                </a:solidFill>
                <a:latin typeface="Quire Sans Light" panose="020B0302040400020003" pitchFamily="34" charset="0"/>
              </a:rPr>
              <a:t> Barat modern </a:t>
            </a:r>
            <a:r>
              <a:rPr lang="en-ID" sz="1400" dirty="0" err="1">
                <a:solidFill>
                  <a:srgbClr val="021D1E"/>
                </a:solidFill>
                <a:latin typeface="Quire Sans Light" panose="020B0302040400020003" pitchFamily="34" charset="0"/>
              </a:rPr>
              <a:t>rapuh</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runtuh</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berubah</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menjadi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kebudayaan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ideasional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baru</a:t>
            </a:r>
            <a:r>
              <a:rPr lang="en-ID" sz="1400" dirty="0">
                <a:solidFill>
                  <a:srgbClr val="021D1E"/>
                </a:solidFill>
                <a:latin typeface="Quire Sans Light" panose="020B0302040400020003" pitchFamily="34" charset="0"/>
              </a:rPr>
              <a:t>.</a:t>
            </a: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960B38A5-A4F8-C237-1381-9C08B4D07929}"/>
              </a:ext>
            </a:extLst>
          </p:cNvPr>
          <p:cNvSpPr/>
          <p:nvPr/>
        </p:nvSpPr>
        <p:spPr>
          <a:xfrm>
            <a:off x="381000" y="361950"/>
            <a:ext cx="4038600" cy="592368"/>
          </a:xfrm>
          <a:prstGeom prst="roundRect">
            <a:avLst/>
          </a:prstGeom>
          <a:solidFill>
            <a:srgbClr val="C74F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000" dirty="0" err="1">
                <a:latin typeface="Dm sans" pitchFamily="2" charset="0"/>
              </a:rPr>
              <a:t>Teori-Teori</a:t>
            </a:r>
            <a:r>
              <a:rPr lang="en-US" sz="2000" dirty="0">
                <a:latin typeface="Dm sans" pitchFamily="2" charset="0"/>
              </a:rPr>
              <a:t> </a:t>
            </a:r>
            <a:r>
              <a:rPr lang="en-US" sz="2000" dirty="0" err="1">
                <a:latin typeface="Dm sans" pitchFamily="2" charset="0"/>
              </a:rPr>
              <a:t>Perubahan</a:t>
            </a:r>
            <a:r>
              <a:rPr lang="en-US" sz="2000" dirty="0">
                <a:latin typeface="Dm sans" pitchFamily="2" charset="0"/>
              </a:rPr>
              <a:t> </a:t>
            </a:r>
            <a:r>
              <a:rPr lang="en-US" sz="2000" dirty="0" err="1">
                <a:latin typeface="Dm sans" pitchFamily="2" charset="0"/>
              </a:rPr>
              <a:t>Sosial</a:t>
            </a:r>
            <a:endParaRPr lang="en-ID" sz="2000" dirty="0">
              <a:latin typeface="Dm sans" pitchFamily="2" charset="0"/>
            </a:endParaRPr>
          </a:p>
        </p:txBody>
      </p:sp>
    </p:spTree>
    <p:extLst>
      <p:ext uri="{BB962C8B-B14F-4D97-AF65-F5344CB8AC3E}">
        <p14:creationId xmlns:p14="http://schemas.microsoft.com/office/powerpoint/2010/main" val="1070285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BA79B"/>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72D00B-FFD0-798F-5C35-7A48ABE679C7}"/>
              </a:ext>
            </a:extLst>
          </p:cNvPr>
          <p:cNvSpPr/>
          <p:nvPr/>
        </p:nvSpPr>
        <p:spPr>
          <a:xfrm>
            <a:off x="1143000" y="1329415"/>
            <a:ext cx="7620000" cy="937535"/>
          </a:xfrm>
          <a:prstGeom prst="roundRect">
            <a:avLst>
              <a:gd name="adj" fmla="val 6160"/>
            </a:avLst>
          </a:prstGeom>
          <a:solidFill>
            <a:srgbClr val="F1BFAD"/>
          </a:solidFill>
          <a:ln>
            <a:solidFill>
              <a:srgbClr val="F1BF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78DDC9AF-7D03-B212-92BD-18BD3CD01B87}"/>
              </a:ext>
            </a:extLst>
          </p:cNvPr>
          <p:cNvSpPr txBox="1"/>
          <p:nvPr/>
        </p:nvSpPr>
        <p:spPr>
          <a:xfrm>
            <a:off x="762000" y="966863"/>
            <a:ext cx="8001000" cy="1169551"/>
          </a:xfrm>
          <a:prstGeom prst="rect">
            <a:avLst/>
          </a:prstGeom>
          <a:noFill/>
        </p:spPr>
        <p:txBody>
          <a:bodyPr wrap="square" rtlCol="0">
            <a:spAutoFit/>
          </a:bodyPr>
          <a:lstStyle/>
          <a:p>
            <a:pPr marL="342900" indent="-342900">
              <a:buFont typeface="+mj-lt"/>
              <a:buAutoNum type="alphaLcPeriod" startAt="4"/>
            </a:pPr>
            <a:r>
              <a:rPr lang="en-US" sz="1400" b="1" dirty="0" err="1">
                <a:solidFill>
                  <a:schemeClr val="bg1"/>
                </a:solidFill>
                <a:latin typeface="Quire Sans Light" panose="020B0302040400020003" pitchFamily="34" charset="0"/>
              </a:rPr>
              <a:t>Teori</a:t>
            </a:r>
            <a:r>
              <a:rPr lang="en-US" sz="1400" b="1" dirty="0">
                <a:solidFill>
                  <a:schemeClr val="bg1"/>
                </a:solidFill>
                <a:latin typeface="Quire Sans Light" panose="020B0302040400020003" pitchFamily="34" charset="0"/>
              </a:rPr>
              <a:t> </a:t>
            </a:r>
            <a:r>
              <a:rPr lang="en-US" sz="1400" b="1" dirty="0" err="1">
                <a:solidFill>
                  <a:schemeClr val="bg1"/>
                </a:solidFill>
                <a:latin typeface="Quire Sans Light" panose="020B0302040400020003" pitchFamily="34" charset="0"/>
              </a:rPr>
              <a:t>Perkembangan</a:t>
            </a:r>
            <a:endParaRPr lang="en-US" sz="1400" b="1" dirty="0">
              <a:solidFill>
                <a:schemeClr val="bg1"/>
              </a:solidFill>
              <a:latin typeface="Quire Sans Light" panose="020B0302040400020003" pitchFamily="34" charset="0"/>
            </a:endParaRPr>
          </a:p>
          <a:p>
            <a:pPr marL="342900" indent="-342900">
              <a:buFont typeface="+mj-lt"/>
              <a:buAutoNum type="alphaLcPeriod" startAt="4"/>
            </a:pPr>
            <a:endParaRPr lang="en-US" sz="1400" b="1" dirty="0">
              <a:solidFill>
                <a:schemeClr val="bg1"/>
              </a:solidFill>
              <a:latin typeface="Quire Sans Light" panose="020B0302040400020003" pitchFamily="34" charset="0"/>
            </a:endParaRPr>
          </a:p>
          <a:p>
            <a:pPr marL="357188" algn="just"/>
            <a:r>
              <a:rPr lang="en-ID" sz="1400" dirty="0" err="1">
                <a:solidFill>
                  <a:srgbClr val="021D1E"/>
                </a:solidFill>
                <a:latin typeface="Quire Sans Light" panose="020B0302040400020003" pitchFamily="34" charset="0"/>
              </a:rPr>
              <a:t>Penganut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teori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perkembangan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percaya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bahwa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masyarakat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dapat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diarahkan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tradisional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a:t>
            </a:r>
            <a:r>
              <a:rPr lang="en-ID" sz="1400" dirty="0">
                <a:solidFill>
                  <a:srgbClr val="021D1E"/>
                </a:solidFill>
                <a:latin typeface="Quire Sans Light" panose="020B0302040400020003" pitchFamily="34" charset="0"/>
              </a:rPr>
              <a:t> modern yang </a:t>
            </a:r>
            <a:r>
              <a:rPr lang="en-ID" sz="1400" dirty="0" err="1">
                <a:solidFill>
                  <a:srgbClr val="021D1E"/>
                </a:solidFill>
                <a:latin typeface="Quire Sans Light" panose="020B0302040400020003" pitchFamily="34" charset="0"/>
              </a:rPr>
              <a:t>kompleks</a:t>
            </a:r>
            <a:r>
              <a:rPr lang="en-ID" sz="1400" dirty="0">
                <a:solidFill>
                  <a:srgbClr val="021D1E"/>
                </a:solidFill>
                <a:latin typeface="Quire Sans Light" panose="020B0302040400020003" pitchFamily="34" charset="0"/>
              </a:rPr>
              <a:t>. Masyarakat </a:t>
            </a:r>
            <a:r>
              <a:rPr lang="en-ID" sz="1400" dirty="0" err="1">
                <a:solidFill>
                  <a:srgbClr val="021D1E"/>
                </a:solidFill>
                <a:latin typeface="Quire Sans Light" panose="020B0302040400020003" pitchFamily="34" charset="0"/>
              </a:rPr>
              <a:t>tradisional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menggunakan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teknologi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sederhana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sementara</a:t>
            </a:r>
            <a:r>
              <a:rPr lang="en-ID" sz="1400" dirty="0">
                <a:solidFill>
                  <a:srgbClr val="021D1E"/>
                </a:solidFill>
                <a:latin typeface="Quire Sans Light" panose="020B0302040400020003" pitchFamily="34" charset="0"/>
              </a:rPr>
              <a:t> modern </a:t>
            </a:r>
            <a:r>
              <a:rPr lang="en-ID" sz="1400" dirty="0" err="1">
                <a:solidFill>
                  <a:srgbClr val="021D1E"/>
                </a:solidFill>
                <a:latin typeface="Quire Sans Light" panose="020B0302040400020003" pitchFamily="34" charset="0"/>
              </a:rPr>
              <a:t>menggunakan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teknologi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canggih</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untuk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mempermudah</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pekerjaan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manusia</a:t>
            </a:r>
            <a:r>
              <a:rPr lang="en-ID" sz="1400" dirty="0">
                <a:solidFill>
                  <a:srgbClr val="021D1E"/>
                </a:solidFill>
                <a:latin typeface="Quire Sans Light" panose="020B0302040400020003" pitchFamily="34" charset="0"/>
              </a:rPr>
              <a:t>.</a:t>
            </a: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960B38A5-A4F8-C237-1381-9C08B4D07929}"/>
              </a:ext>
            </a:extLst>
          </p:cNvPr>
          <p:cNvSpPr/>
          <p:nvPr/>
        </p:nvSpPr>
        <p:spPr>
          <a:xfrm>
            <a:off x="381000" y="361950"/>
            <a:ext cx="4038600" cy="592368"/>
          </a:xfrm>
          <a:prstGeom prst="roundRect">
            <a:avLst/>
          </a:prstGeom>
          <a:solidFill>
            <a:srgbClr val="C74F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000" dirty="0" err="1">
                <a:latin typeface="Dm sans" pitchFamily="2" charset="0"/>
              </a:rPr>
              <a:t>Teori-Teori</a:t>
            </a:r>
            <a:r>
              <a:rPr lang="en-US" sz="2000" dirty="0">
                <a:latin typeface="Dm sans" pitchFamily="2" charset="0"/>
              </a:rPr>
              <a:t> </a:t>
            </a:r>
            <a:r>
              <a:rPr lang="en-US" sz="2000" dirty="0" err="1">
                <a:latin typeface="Dm sans" pitchFamily="2" charset="0"/>
              </a:rPr>
              <a:t>Perubahan</a:t>
            </a:r>
            <a:r>
              <a:rPr lang="en-US" sz="2000" dirty="0">
                <a:latin typeface="Dm sans" pitchFamily="2" charset="0"/>
              </a:rPr>
              <a:t> </a:t>
            </a:r>
            <a:r>
              <a:rPr lang="en-US" sz="2000" dirty="0" err="1">
                <a:latin typeface="Dm sans" pitchFamily="2" charset="0"/>
              </a:rPr>
              <a:t>Sosial</a:t>
            </a:r>
            <a:endParaRPr lang="en-ID" sz="2000" dirty="0">
              <a:latin typeface="Dm sans" pitchFamily="2" charset="0"/>
            </a:endParaRPr>
          </a:p>
        </p:txBody>
      </p:sp>
    </p:spTree>
    <p:extLst>
      <p:ext uri="{BB962C8B-B14F-4D97-AF65-F5344CB8AC3E}">
        <p14:creationId xmlns:p14="http://schemas.microsoft.com/office/powerpoint/2010/main" val="656584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BA79B"/>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72D00B-FFD0-798F-5C35-7A48ABE679C7}"/>
              </a:ext>
            </a:extLst>
          </p:cNvPr>
          <p:cNvSpPr/>
          <p:nvPr/>
        </p:nvSpPr>
        <p:spPr>
          <a:xfrm>
            <a:off x="1143000" y="1329414"/>
            <a:ext cx="7620000" cy="3071136"/>
          </a:xfrm>
          <a:prstGeom prst="roundRect">
            <a:avLst>
              <a:gd name="adj" fmla="val 6160"/>
            </a:avLst>
          </a:prstGeom>
          <a:solidFill>
            <a:srgbClr val="F1BFAD"/>
          </a:solidFill>
          <a:ln>
            <a:solidFill>
              <a:srgbClr val="F1BF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78DDC9AF-7D03-B212-92BD-18BD3CD01B87}"/>
              </a:ext>
            </a:extLst>
          </p:cNvPr>
          <p:cNvSpPr txBox="1"/>
          <p:nvPr/>
        </p:nvSpPr>
        <p:spPr>
          <a:xfrm>
            <a:off x="762000" y="966863"/>
            <a:ext cx="8001000" cy="3323987"/>
          </a:xfrm>
          <a:prstGeom prst="rect">
            <a:avLst/>
          </a:prstGeom>
          <a:noFill/>
        </p:spPr>
        <p:txBody>
          <a:bodyPr wrap="square" rtlCol="0">
            <a:spAutoFit/>
          </a:bodyPr>
          <a:lstStyle/>
          <a:p>
            <a:pPr marL="342900" indent="-342900">
              <a:buFont typeface="+mj-lt"/>
              <a:buAutoNum type="alphaLcPeriod" startAt="5"/>
            </a:pPr>
            <a:r>
              <a:rPr lang="en-US" sz="1400" b="1" dirty="0" err="1">
                <a:solidFill>
                  <a:schemeClr val="bg1"/>
                </a:solidFill>
                <a:latin typeface="Quire Sans Light" panose="020B0302040400020003" pitchFamily="34" charset="0"/>
              </a:rPr>
              <a:t>Teori</a:t>
            </a:r>
            <a:r>
              <a:rPr lang="en-US" sz="1400" b="1" dirty="0">
                <a:solidFill>
                  <a:schemeClr val="bg1"/>
                </a:solidFill>
                <a:latin typeface="Quire Sans Light" panose="020B0302040400020003" pitchFamily="34" charset="0"/>
              </a:rPr>
              <a:t> Gerakan </a:t>
            </a:r>
            <a:r>
              <a:rPr lang="en-US" sz="1400" b="1" dirty="0" err="1">
                <a:solidFill>
                  <a:schemeClr val="bg1"/>
                </a:solidFill>
                <a:latin typeface="Quire Sans Light" panose="020B0302040400020003" pitchFamily="34" charset="0"/>
              </a:rPr>
              <a:t>Sosial</a:t>
            </a:r>
            <a:endParaRPr lang="en-US" sz="1400" b="1" dirty="0">
              <a:solidFill>
                <a:schemeClr val="bg1"/>
              </a:solidFill>
              <a:latin typeface="Quire Sans Light" panose="020B0302040400020003" pitchFamily="34" charset="0"/>
            </a:endParaRPr>
          </a:p>
          <a:p>
            <a:pPr marL="342900" indent="-342900">
              <a:buFont typeface="+mj-lt"/>
              <a:buAutoNum type="alphaLcPeriod" startAt="5"/>
            </a:pPr>
            <a:endParaRPr lang="en-US" sz="1400" b="1" dirty="0">
              <a:solidFill>
                <a:schemeClr val="bg1"/>
              </a:solidFill>
              <a:latin typeface="Quire Sans Light" panose="020B0302040400020003" pitchFamily="34" charset="0"/>
            </a:endParaRPr>
          </a:p>
          <a:p>
            <a:pPr marL="357188" algn="just"/>
            <a:r>
              <a:rPr lang="en-ID" sz="1400" dirty="0" err="1">
                <a:solidFill>
                  <a:srgbClr val="021D1E"/>
                </a:solidFill>
                <a:latin typeface="Quire Sans Light" panose="020B0302040400020003" pitchFamily="34" charset="0"/>
              </a:rPr>
              <a:t>Teori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gerakan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sosial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menyatakan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bahwa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ketidakpuasan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terhadap</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kondisi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tertentu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dalam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masyarakat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dapat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menimbulkan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gerakan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sosial</a:t>
            </a:r>
            <a:r>
              <a:rPr lang="en-ID" sz="1400" dirty="0">
                <a:solidFill>
                  <a:srgbClr val="021D1E"/>
                </a:solidFill>
                <a:latin typeface="Quire Sans Light" panose="020B0302040400020003" pitchFamily="34" charset="0"/>
              </a:rPr>
              <a:t>, di mana </a:t>
            </a:r>
            <a:r>
              <a:rPr lang="en-ID" sz="1400" dirty="0" err="1">
                <a:solidFill>
                  <a:srgbClr val="021D1E"/>
                </a:solidFill>
                <a:latin typeface="Quire Sans Light" panose="020B0302040400020003" pitchFamily="34" charset="0"/>
              </a:rPr>
              <a:t>banyak</a:t>
            </a:r>
            <a:r>
              <a:rPr lang="en-ID" sz="1400" dirty="0">
                <a:solidFill>
                  <a:srgbClr val="021D1E"/>
                </a:solidFill>
                <a:latin typeface="Quire Sans Light" panose="020B0302040400020003" pitchFamily="34" charset="0"/>
              </a:rPr>
              <a:t> orang </a:t>
            </a:r>
            <a:r>
              <a:rPr lang="en-ID" sz="1400" dirty="0" err="1">
                <a:solidFill>
                  <a:srgbClr val="021D1E"/>
                </a:solidFill>
                <a:latin typeface="Quire Sans Light" panose="020B0302040400020003" pitchFamily="34" charset="0"/>
              </a:rPr>
              <a:t>mengorganisasikan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diri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untuk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memperjuangkan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p>
          <a:p>
            <a:pPr marL="357188" algn="just"/>
            <a:endParaRPr lang="en-ID" sz="1400" dirty="0">
              <a:solidFill>
                <a:srgbClr val="021D1E"/>
              </a:solidFill>
              <a:latin typeface="Quire Sans Light" panose="020B0302040400020003" pitchFamily="34" charset="0"/>
            </a:endParaRPr>
          </a:p>
          <a:p>
            <a:pPr marL="357188" algn="just"/>
            <a:r>
              <a:rPr lang="en-ID" sz="1400" dirty="0" err="1">
                <a:solidFill>
                  <a:srgbClr val="021D1E"/>
                </a:solidFill>
                <a:latin typeface="Quire Sans Light" panose="020B0302040400020003" pitchFamily="34" charset="0"/>
              </a:rPr>
              <a:t>Menurut</a:t>
            </a:r>
            <a:r>
              <a:rPr lang="en-ID" sz="1400" dirty="0">
                <a:solidFill>
                  <a:srgbClr val="021D1E"/>
                </a:solidFill>
                <a:latin typeface="Quire Sans Light" panose="020B0302040400020003" pitchFamily="34" charset="0"/>
              </a:rPr>
              <a:t> Piotr </a:t>
            </a:r>
            <a:r>
              <a:rPr lang="en-ID" sz="1400" dirty="0" err="1">
                <a:solidFill>
                  <a:srgbClr val="021D1E"/>
                </a:solidFill>
                <a:latin typeface="Quire Sans Light" panose="020B0302040400020003" pitchFamily="34" charset="0"/>
              </a:rPr>
              <a:t>Sztompka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komponen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gerakan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sosial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meliputi</a:t>
            </a:r>
            <a:r>
              <a:rPr lang="en-ID" sz="1400" dirty="0">
                <a:solidFill>
                  <a:srgbClr val="021D1E"/>
                </a:solidFill>
                <a:latin typeface="Quire Sans Light" panose="020B0302040400020003" pitchFamily="34" charset="0"/>
              </a:rPr>
              <a:t>:</a:t>
            </a:r>
          </a:p>
          <a:p>
            <a:pPr marL="700088" indent="-342900" algn="just">
              <a:buFont typeface="+mj-lt"/>
              <a:buAutoNum type="arabicParenR"/>
            </a:pPr>
            <a:r>
              <a:rPr lang="en-ID" sz="1400" b="1" dirty="0" err="1">
                <a:solidFill>
                  <a:srgbClr val="021D1E"/>
                </a:solidFill>
                <a:latin typeface="Quire Sans Light" panose="020B0302040400020003" pitchFamily="34" charset="0"/>
              </a:rPr>
              <a:t>Kolektivitas</a:t>
            </a:r>
            <a:r>
              <a:rPr lang="en-ID" sz="1400" b="1" dirty="0">
                <a:solidFill>
                  <a:srgbClr val="021D1E"/>
                </a:solidFill>
                <a:latin typeface="Quire Sans Light" panose="020B0302040400020003" pitchFamily="34" charset="0"/>
              </a:rPr>
              <a:t> orang </a:t>
            </a:r>
            <a:r>
              <a:rPr lang="en-ID" sz="1400" dirty="0">
                <a:solidFill>
                  <a:srgbClr val="021D1E"/>
                </a:solidFill>
                <a:latin typeface="Quire Sans Light" panose="020B0302040400020003" pitchFamily="34" charset="0"/>
              </a:rPr>
              <a:t>yang </a:t>
            </a:r>
            <a:r>
              <a:rPr lang="en-ID" sz="1400" dirty="0" err="1">
                <a:solidFill>
                  <a:srgbClr val="021D1E"/>
                </a:solidFill>
                <a:latin typeface="Quire Sans Light" panose="020B0302040400020003" pitchFamily="34" charset="0"/>
              </a:rPr>
              <a:t>bertindak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bersama</a:t>
            </a:r>
            <a:r>
              <a:rPr lang="en-ID" sz="1400" dirty="0">
                <a:solidFill>
                  <a:srgbClr val="021D1E"/>
                </a:solidFill>
                <a:latin typeface="Quire Sans Light" panose="020B0302040400020003" pitchFamily="34" charset="0"/>
              </a:rPr>
              <a:t>.</a:t>
            </a:r>
          </a:p>
          <a:p>
            <a:pPr marL="700088" indent="-342900" algn="just">
              <a:buFont typeface="+mj-lt"/>
              <a:buAutoNum type="arabicParenR"/>
            </a:pPr>
            <a:r>
              <a:rPr lang="en-ID" sz="1400" b="1" dirty="0" err="1">
                <a:solidFill>
                  <a:srgbClr val="021D1E"/>
                </a:solidFill>
                <a:latin typeface="Quire Sans Light" panose="020B0302040400020003" pitchFamily="34" charset="0"/>
              </a:rPr>
              <a:t>Kolektivitas</a:t>
            </a:r>
            <a:r>
              <a:rPr lang="en-ID" sz="1400" b="1" dirty="0">
                <a:solidFill>
                  <a:srgbClr val="021D1E"/>
                </a:solidFill>
                <a:latin typeface="Quire Sans Light" panose="020B0302040400020003" pitchFamily="34" charset="0"/>
              </a:rPr>
              <a:t> </a:t>
            </a:r>
            <a:r>
              <a:rPr lang="en-ID" sz="1400" b="1" dirty="0" err="1">
                <a:solidFill>
                  <a:srgbClr val="021D1E"/>
                </a:solidFill>
                <a:latin typeface="Quire Sans Light" panose="020B0302040400020003" pitchFamily="34" charset="0"/>
              </a:rPr>
              <a:t>tersebar</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dengan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derajat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formalitas</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lebih</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rendah</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dibanding</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organisasi</a:t>
            </a:r>
            <a:r>
              <a:rPr lang="en-ID" sz="1400" dirty="0">
                <a:solidFill>
                  <a:srgbClr val="021D1E"/>
                </a:solidFill>
                <a:latin typeface="Quire Sans Light" panose="020B0302040400020003" pitchFamily="34" charset="0"/>
              </a:rPr>
              <a:t> formal.</a:t>
            </a:r>
          </a:p>
          <a:p>
            <a:pPr marL="700088" indent="-342900" algn="just">
              <a:buFont typeface="+mj-lt"/>
              <a:buAutoNum type="arabicParenR"/>
            </a:pPr>
            <a:r>
              <a:rPr lang="en-ID" sz="1400" b="1" dirty="0" err="1">
                <a:solidFill>
                  <a:srgbClr val="021D1E"/>
                </a:solidFill>
                <a:latin typeface="Quire Sans Light" panose="020B0302040400020003" pitchFamily="34" charset="0"/>
              </a:rPr>
              <a:t>Tujuan</a:t>
            </a:r>
            <a:r>
              <a:rPr lang="en-ID" sz="1400" b="1" dirty="0">
                <a:solidFill>
                  <a:srgbClr val="021D1E"/>
                </a:solidFill>
                <a:latin typeface="Quire Sans Light" panose="020B0302040400020003" pitchFamily="34" charset="0"/>
              </a:rPr>
              <a:t> </a:t>
            </a:r>
            <a:r>
              <a:rPr lang="en-ID" sz="1400" b="1" dirty="0" err="1">
                <a:solidFill>
                  <a:srgbClr val="021D1E"/>
                </a:solidFill>
                <a:latin typeface="Quire Sans Light" panose="020B0302040400020003" pitchFamily="34" charset="0"/>
              </a:rPr>
              <a:t>bersama</a:t>
            </a:r>
            <a:r>
              <a:rPr lang="en-ID" sz="1400" b="1"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yaitu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dalam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masyarakat</a:t>
            </a:r>
            <a:r>
              <a:rPr lang="en-ID" sz="1400" dirty="0">
                <a:solidFill>
                  <a:srgbClr val="021D1E"/>
                </a:solidFill>
                <a:latin typeface="Quire Sans Light" panose="020B0302040400020003" pitchFamily="34" charset="0"/>
              </a:rPr>
              <a:t>.</a:t>
            </a:r>
          </a:p>
          <a:p>
            <a:pPr marL="700088" indent="-342900" algn="just">
              <a:buFont typeface="+mj-lt"/>
              <a:buAutoNum type="arabicParenR"/>
            </a:pPr>
            <a:r>
              <a:rPr lang="en-ID" sz="1400" b="1" dirty="0" err="1">
                <a:solidFill>
                  <a:srgbClr val="021D1E"/>
                </a:solidFill>
                <a:latin typeface="Quire Sans Light" panose="020B0302040400020003" pitchFamily="34" charset="0"/>
              </a:rPr>
              <a:t>Spontanitas</a:t>
            </a:r>
            <a:r>
              <a:rPr lang="en-ID" sz="1400" b="1" dirty="0">
                <a:solidFill>
                  <a:srgbClr val="021D1E"/>
                </a:solidFill>
                <a:latin typeface="Quire Sans Light" panose="020B0302040400020003" pitchFamily="34" charset="0"/>
              </a:rPr>
              <a:t> </a:t>
            </a:r>
            <a:r>
              <a:rPr lang="en-ID" sz="1400" b="1" dirty="0" err="1">
                <a:solidFill>
                  <a:srgbClr val="021D1E"/>
                </a:solidFill>
                <a:latin typeface="Quire Sans Light" panose="020B0302040400020003" pitchFamily="34" charset="0"/>
              </a:rPr>
              <a:t>tinggi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tidak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melembaga</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bentuknya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tidak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konvensional</a:t>
            </a:r>
            <a:r>
              <a:rPr lang="en-ID" sz="1400" dirty="0">
                <a:solidFill>
                  <a:srgbClr val="021D1E"/>
                </a:solidFill>
                <a:latin typeface="Quire Sans Light" panose="020B0302040400020003" pitchFamily="34" charset="0"/>
              </a:rPr>
              <a:t>.</a:t>
            </a:r>
          </a:p>
          <a:p>
            <a:pPr marL="357188" algn="just"/>
            <a:endParaRPr lang="en-ID" sz="1400" dirty="0">
              <a:solidFill>
                <a:srgbClr val="021D1E"/>
              </a:solidFill>
              <a:latin typeface="Quire Sans Light" panose="020B0302040400020003" pitchFamily="34" charset="0"/>
            </a:endParaRPr>
          </a:p>
          <a:p>
            <a:pPr marL="357188" algn="just"/>
            <a:r>
              <a:rPr lang="en-ID" sz="1400" dirty="0" err="1">
                <a:solidFill>
                  <a:srgbClr val="021D1E"/>
                </a:solidFill>
                <a:latin typeface="Quire Sans Light" panose="020B0302040400020003" pitchFamily="34" charset="0"/>
              </a:rPr>
              <a:t>Teori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ini</a:t>
            </a:r>
            <a:r>
              <a:rPr lang="en-ID" sz="1400" dirty="0">
                <a:solidFill>
                  <a:srgbClr val="021D1E"/>
                </a:solidFill>
                <a:latin typeface="Quire Sans Light" panose="020B0302040400020003" pitchFamily="34" charset="0"/>
              </a:rPr>
              <a:t> juga </a:t>
            </a:r>
            <a:r>
              <a:rPr lang="en-ID" sz="1400" dirty="0" err="1">
                <a:solidFill>
                  <a:srgbClr val="021D1E"/>
                </a:solidFill>
                <a:latin typeface="Quire Sans Light" panose="020B0302040400020003" pitchFamily="34" charset="0"/>
              </a:rPr>
              <a:t>menyatakan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bahwa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peradaban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sering</a:t>
            </a:r>
            <a:r>
              <a:rPr lang="en-ID" sz="1400" dirty="0">
                <a:solidFill>
                  <a:srgbClr val="021D1E"/>
                </a:solidFill>
                <a:latin typeface="Quire Sans Light" panose="020B0302040400020003" pitchFamily="34" charset="0"/>
              </a:rPr>
              <a:t> kali </a:t>
            </a:r>
            <a:r>
              <a:rPr lang="en-ID" sz="1400" dirty="0" err="1">
                <a:solidFill>
                  <a:srgbClr val="021D1E"/>
                </a:solidFill>
                <a:latin typeface="Quire Sans Light" panose="020B0302040400020003" pitchFamily="34" charset="0"/>
              </a:rPr>
              <a:t>terjadi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melalui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gerakan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kolektif</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atau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sosial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bukan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selalu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melalui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jalan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damai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Bentuk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gerakan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sosial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beragam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seperti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gerakan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buruh</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petani</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mahasiswa</a:t>
            </a:r>
            <a:r>
              <a:rPr lang="en-ID" sz="1400" dirty="0">
                <a:solidFill>
                  <a:srgbClr val="021D1E"/>
                </a:solidFill>
                <a:latin typeface="Quire Sans Light" panose="020B0302040400020003" pitchFamily="34" charset="0"/>
              </a:rPr>
              <a:t>.</a:t>
            </a: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960B38A5-A4F8-C237-1381-9C08B4D07929}"/>
              </a:ext>
            </a:extLst>
          </p:cNvPr>
          <p:cNvSpPr/>
          <p:nvPr/>
        </p:nvSpPr>
        <p:spPr>
          <a:xfrm>
            <a:off x="381000" y="361950"/>
            <a:ext cx="4038600" cy="592368"/>
          </a:xfrm>
          <a:prstGeom prst="roundRect">
            <a:avLst/>
          </a:prstGeom>
          <a:solidFill>
            <a:srgbClr val="C74F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000" dirty="0" err="1">
                <a:latin typeface="Dm sans" pitchFamily="2" charset="0"/>
              </a:rPr>
              <a:t>Teori-Teori</a:t>
            </a:r>
            <a:r>
              <a:rPr lang="en-US" sz="2000" dirty="0">
                <a:latin typeface="Dm sans" pitchFamily="2" charset="0"/>
              </a:rPr>
              <a:t> </a:t>
            </a:r>
            <a:r>
              <a:rPr lang="en-US" sz="2000" dirty="0" err="1">
                <a:latin typeface="Dm sans" pitchFamily="2" charset="0"/>
              </a:rPr>
              <a:t>Perubahan</a:t>
            </a:r>
            <a:r>
              <a:rPr lang="en-US" sz="2000" dirty="0">
                <a:latin typeface="Dm sans" pitchFamily="2" charset="0"/>
              </a:rPr>
              <a:t> </a:t>
            </a:r>
            <a:r>
              <a:rPr lang="en-US" sz="2000" dirty="0" err="1">
                <a:latin typeface="Dm sans" pitchFamily="2" charset="0"/>
              </a:rPr>
              <a:t>Sosial</a:t>
            </a:r>
            <a:endParaRPr lang="en-ID" sz="2000" dirty="0">
              <a:latin typeface="Dm sans" pitchFamily="2" charset="0"/>
            </a:endParaRPr>
          </a:p>
        </p:txBody>
      </p:sp>
    </p:spTree>
    <p:extLst>
      <p:ext uri="{BB962C8B-B14F-4D97-AF65-F5344CB8AC3E}">
        <p14:creationId xmlns:p14="http://schemas.microsoft.com/office/powerpoint/2010/main" val="24128130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BA79B"/>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72D00B-FFD0-798F-5C35-7A48ABE679C7}"/>
              </a:ext>
            </a:extLst>
          </p:cNvPr>
          <p:cNvSpPr/>
          <p:nvPr/>
        </p:nvSpPr>
        <p:spPr>
          <a:xfrm>
            <a:off x="1143000" y="1329414"/>
            <a:ext cx="7620000" cy="3223536"/>
          </a:xfrm>
          <a:prstGeom prst="roundRect">
            <a:avLst>
              <a:gd name="adj" fmla="val 6160"/>
            </a:avLst>
          </a:prstGeom>
          <a:solidFill>
            <a:srgbClr val="F1BFAD"/>
          </a:solidFill>
          <a:ln>
            <a:solidFill>
              <a:srgbClr val="F1BF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78DDC9AF-7D03-B212-92BD-18BD3CD01B87}"/>
              </a:ext>
            </a:extLst>
          </p:cNvPr>
          <p:cNvSpPr txBox="1"/>
          <p:nvPr/>
        </p:nvSpPr>
        <p:spPr>
          <a:xfrm>
            <a:off x="762000" y="966863"/>
            <a:ext cx="8001000" cy="3539430"/>
          </a:xfrm>
          <a:prstGeom prst="rect">
            <a:avLst/>
          </a:prstGeom>
          <a:noFill/>
        </p:spPr>
        <p:txBody>
          <a:bodyPr wrap="square" rtlCol="0">
            <a:spAutoFit/>
          </a:bodyPr>
          <a:lstStyle/>
          <a:p>
            <a:pPr marL="342900" indent="-342900">
              <a:buFont typeface="+mj-lt"/>
              <a:buAutoNum type="alphaLcPeriod" startAt="6"/>
            </a:pPr>
            <a:r>
              <a:rPr lang="en-US" sz="1400" b="1" dirty="0" err="1">
                <a:solidFill>
                  <a:schemeClr val="bg1"/>
                </a:solidFill>
                <a:latin typeface="Quire Sans Light" panose="020B0302040400020003" pitchFamily="34" charset="0"/>
              </a:rPr>
              <a:t>Teori</a:t>
            </a:r>
            <a:r>
              <a:rPr lang="en-US" sz="1400" b="1" dirty="0">
                <a:solidFill>
                  <a:schemeClr val="bg1"/>
                </a:solidFill>
                <a:latin typeface="Quire Sans Light" panose="020B0302040400020003" pitchFamily="34" charset="0"/>
              </a:rPr>
              <a:t> </a:t>
            </a:r>
            <a:r>
              <a:rPr lang="en-US" sz="1400" b="1" dirty="0" err="1">
                <a:solidFill>
                  <a:schemeClr val="bg1"/>
                </a:solidFill>
                <a:latin typeface="Quire Sans Light" panose="020B0302040400020003" pitchFamily="34" charset="0"/>
              </a:rPr>
              <a:t>Modernisasi</a:t>
            </a:r>
            <a:endParaRPr lang="en-US" sz="1400" b="1" dirty="0">
              <a:solidFill>
                <a:schemeClr val="bg1"/>
              </a:solidFill>
              <a:latin typeface="Quire Sans Light" panose="020B0302040400020003" pitchFamily="34" charset="0"/>
            </a:endParaRPr>
          </a:p>
          <a:p>
            <a:pPr marL="342900" indent="-342900">
              <a:buFont typeface="+mj-lt"/>
              <a:buAutoNum type="alphaLcPeriod" startAt="6"/>
            </a:pPr>
            <a:endParaRPr lang="en-US" sz="1400" b="1" dirty="0">
              <a:solidFill>
                <a:schemeClr val="bg1"/>
              </a:solidFill>
              <a:latin typeface="Quire Sans Light" panose="020B0302040400020003" pitchFamily="34" charset="0"/>
            </a:endParaRPr>
          </a:p>
          <a:p>
            <a:pPr marL="357188" algn="just"/>
            <a:r>
              <a:rPr lang="en-ID" sz="1400" dirty="0" err="1">
                <a:solidFill>
                  <a:srgbClr val="021D1E"/>
                </a:solidFill>
                <a:latin typeface="Quire Sans Light" panose="020B0302040400020003" pitchFamily="34" charset="0"/>
              </a:rPr>
              <a:t>Teori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modernisasi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menyatakan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bahwa</a:t>
            </a:r>
            <a:r>
              <a:rPr lang="en-ID" sz="1400" dirty="0">
                <a:solidFill>
                  <a:srgbClr val="021D1E"/>
                </a:solidFill>
                <a:latin typeface="Quire Sans Light" panose="020B0302040400020003" pitchFamily="34" charset="0"/>
              </a:rPr>
              <a:t> negara-negara </a:t>
            </a:r>
            <a:r>
              <a:rPr lang="en-ID" sz="1400" dirty="0" err="1">
                <a:solidFill>
                  <a:srgbClr val="021D1E"/>
                </a:solidFill>
                <a:latin typeface="Quire Sans Light" panose="020B0302040400020003" pitchFamily="34" charset="0"/>
              </a:rPr>
              <a:t>terbelakang</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mengikuti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jejak</a:t>
            </a:r>
            <a:r>
              <a:rPr lang="en-ID" sz="1400" dirty="0">
                <a:solidFill>
                  <a:srgbClr val="021D1E"/>
                </a:solidFill>
                <a:latin typeface="Quire Sans Light" panose="020B0302040400020003" pitchFamily="34" charset="0"/>
              </a:rPr>
              <a:t> negara-negara </a:t>
            </a:r>
            <a:r>
              <a:rPr lang="en-ID" sz="1400" dirty="0" err="1">
                <a:solidFill>
                  <a:srgbClr val="021D1E"/>
                </a:solidFill>
                <a:latin typeface="Quire Sans Light" panose="020B0302040400020003" pitchFamily="34" charset="0"/>
              </a:rPr>
              <a:t>industri</a:t>
            </a:r>
            <a:r>
              <a:rPr lang="en-ID" sz="1400" dirty="0">
                <a:solidFill>
                  <a:srgbClr val="021D1E"/>
                </a:solidFill>
                <a:latin typeface="Quire Sans Light" panose="020B0302040400020003" pitchFamily="34" charset="0"/>
              </a:rPr>
              <a:t> di Barat </a:t>
            </a:r>
            <a:r>
              <a:rPr lang="en-ID" sz="1400" dirty="0" err="1">
                <a:solidFill>
                  <a:srgbClr val="021D1E"/>
                </a:solidFill>
                <a:latin typeface="Quire Sans Light" panose="020B0302040400020003" pitchFamily="34" charset="0"/>
              </a:rPr>
              <a:t>melalui</a:t>
            </a:r>
            <a:r>
              <a:rPr lang="en-ID" sz="1400" dirty="0">
                <a:solidFill>
                  <a:srgbClr val="021D1E"/>
                </a:solidFill>
                <a:latin typeface="Quire Sans Light" panose="020B0302040400020003" pitchFamily="34" charset="0"/>
              </a:rPr>
              <a:t> proses </a:t>
            </a:r>
            <a:r>
              <a:rPr lang="en-ID" sz="1400" dirty="0" err="1">
                <a:solidFill>
                  <a:srgbClr val="021D1E"/>
                </a:solidFill>
                <a:latin typeface="Quire Sans Light" panose="020B0302040400020003" pitchFamily="34" charset="0"/>
              </a:rPr>
              <a:t>modernisasi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sehingga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mereka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dapat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menjadi</a:t>
            </a:r>
            <a:r>
              <a:rPr lang="en-ID" sz="1400" dirty="0">
                <a:solidFill>
                  <a:srgbClr val="021D1E"/>
                </a:solidFill>
                <a:latin typeface="Quire Sans Light" panose="020B0302040400020003" pitchFamily="34" charset="0"/>
              </a:rPr>
              <a:t> negara </a:t>
            </a:r>
            <a:r>
              <a:rPr lang="en-ID" sz="1400" dirty="0" err="1">
                <a:solidFill>
                  <a:srgbClr val="021D1E"/>
                </a:solidFill>
                <a:latin typeface="Quire Sans Light" panose="020B0302040400020003" pitchFamily="34" charset="0"/>
              </a:rPr>
              <a:t>maju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Teori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ini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melihat</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bahwa</a:t>
            </a:r>
            <a:r>
              <a:rPr lang="en-ID" sz="1400" dirty="0">
                <a:solidFill>
                  <a:srgbClr val="021D1E"/>
                </a:solidFill>
                <a:latin typeface="Quire Sans Light" panose="020B0302040400020003" pitchFamily="34" charset="0"/>
              </a:rPr>
              <a:t> negara </a:t>
            </a:r>
            <a:r>
              <a:rPr lang="en-ID" sz="1400" dirty="0" err="1">
                <a:solidFill>
                  <a:srgbClr val="021D1E"/>
                </a:solidFill>
                <a:latin typeface="Quire Sans Light" panose="020B0302040400020003" pitchFamily="34" charset="0"/>
              </a:rPr>
              <a:t>terbelakang</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harus</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mengatasi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kekurangan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mereka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untuk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mencapai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tahap</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tinggal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landas</a:t>
            </a:r>
            <a:r>
              <a:rPr lang="en-ID" sz="1400" dirty="0">
                <a:solidFill>
                  <a:srgbClr val="021D1E"/>
                </a:solidFill>
                <a:latin typeface="Quire Sans Light" panose="020B0302040400020003" pitchFamily="34" charset="0"/>
              </a:rPr>
              <a:t> (take off).</a:t>
            </a:r>
          </a:p>
          <a:p>
            <a:pPr marL="357188" algn="just"/>
            <a:endParaRPr lang="en-ID" sz="1400" dirty="0">
              <a:solidFill>
                <a:srgbClr val="021D1E"/>
              </a:solidFill>
              <a:latin typeface="Quire Sans Light" panose="020B0302040400020003" pitchFamily="34" charset="0"/>
            </a:endParaRPr>
          </a:p>
          <a:p>
            <a:pPr marL="357188" algn="just"/>
            <a:r>
              <a:rPr lang="en-ID" sz="1400" dirty="0" err="1">
                <a:solidFill>
                  <a:srgbClr val="021D1E"/>
                </a:solidFill>
                <a:latin typeface="Quire Sans Light" panose="020B0302040400020003" pitchFamily="34" charset="0"/>
              </a:rPr>
              <a:t>Pandangan</a:t>
            </a:r>
            <a:r>
              <a:rPr lang="en-ID" sz="1400" dirty="0">
                <a:solidFill>
                  <a:srgbClr val="021D1E"/>
                </a:solidFill>
                <a:latin typeface="Quire Sans Light" panose="020B0302040400020003" pitchFamily="34" charset="0"/>
              </a:rPr>
              <a:t> Etzioni-Halevy dan </a:t>
            </a:r>
            <a:r>
              <a:rPr lang="en-ID" sz="1400" dirty="0" err="1">
                <a:solidFill>
                  <a:srgbClr val="021D1E"/>
                </a:solidFill>
                <a:latin typeface="Quire Sans Light" panose="020B0302040400020003" pitchFamily="34" charset="0"/>
              </a:rPr>
              <a:t>Amitai</a:t>
            </a:r>
            <a:r>
              <a:rPr lang="en-ID" sz="1400" dirty="0">
                <a:solidFill>
                  <a:srgbClr val="021D1E"/>
                </a:solidFill>
                <a:latin typeface="Quire Sans Light" panose="020B0302040400020003" pitchFamily="34" charset="0"/>
              </a:rPr>
              <a:t> Etzioni (</a:t>
            </a:r>
            <a:r>
              <a:rPr lang="en-ID" sz="1400" dirty="0" err="1">
                <a:solidFill>
                  <a:srgbClr val="021D1E"/>
                </a:solidFill>
                <a:latin typeface="Quire Sans Light" panose="020B0302040400020003" pitchFamily="34" charset="0"/>
              </a:rPr>
              <a:t>dalam</a:t>
            </a:r>
            <a:r>
              <a:rPr lang="en-ID" sz="1400" dirty="0">
                <a:solidFill>
                  <a:srgbClr val="021D1E"/>
                </a:solidFill>
                <a:latin typeface="Quire Sans Light" panose="020B0302040400020003" pitchFamily="34" charset="0"/>
              </a:rPr>
              <a:t> masa </a:t>
            </a:r>
            <a:r>
              <a:rPr lang="en-ID" sz="1400" dirty="0" err="1">
                <a:solidFill>
                  <a:srgbClr val="021D1E"/>
                </a:solidFill>
                <a:latin typeface="Quire Sans Light" panose="020B0302040400020003" pitchFamily="34" charset="0"/>
              </a:rPr>
              <a:t>transisi</a:t>
            </a:r>
            <a:r>
              <a:rPr lang="en-ID" sz="1400" dirty="0">
                <a:solidFill>
                  <a:srgbClr val="021D1E"/>
                </a:solidFill>
                <a:latin typeface="Quire Sans Light" panose="020B0302040400020003" pitchFamily="34" charset="0"/>
              </a:rPr>
              <a:t> negara):</a:t>
            </a:r>
          </a:p>
          <a:p>
            <a:pPr marL="700088" indent="-342900" algn="just">
              <a:buFont typeface="+mj-lt"/>
              <a:buAutoNum type="arabicParenR"/>
            </a:pPr>
            <a:r>
              <a:rPr lang="en-ID" sz="1400" dirty="0" err="1">
                <a:solidFill>
                  <a:srgbClr val="021D1E"/>
                </a:solidFill>
                <a:latin typeface="Quire Sans Light" panose="020B0302040400020003" pitchFamily="34" charset="0"/>
              </a:rPr>
              <a:t>Menurunnya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angka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kematian</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kelahiran</a:t>
            </a:r>
            <a:r>
              <a:rPr lang="en-ID" sz="1400" dirty="0">
                <a:solidFill>
                  <a:srgbClr val="021D1E"/>
                </a:solidFill>
                <a:latin typeface="Quire Sans Light" panose="020B0302040400020003" pitchFamily="34" charset="0"/>
              </a:rPr>
              <a:t>. </a:t>
            </a:r>
          </a:p>
          <a:p>
            <a:pPr marL="700088" indent="-342900" algn="just">
              <a:buFont typeface="+mj-lt"/>
              <a:buAutoNum type="arabicParenR"/>
            </a:pPr>
            <a:r>
              <a:rPr lang="en-ID" sz="1400" dirty="0" err="1">
                <a:solidFill>
                  <a:srgbClr val="021D1E"/>
                </a:solidFill>
                <a:latin typeface="Quire Sans Light" panose="020B0302040400020003" pitchFamily="34" charset="0"/>
              </a:rPr>
              <a:t>Menurunnya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ukuran</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pengaruh</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keluarga</a:t>
            </a:r>
            <a:r>
              <a:rPr lang="en-ID" sz="1400" dirty="0">
                <a:solidFill>
                  <a:srgbClr val="021D1E"/>
                </a:solidFill>
                <a:latin typeface="Quire Sans Light" panose="020B0302040400020003" pitchFamily="34" charset="0"/>
              </a:rPr>
              <a:t>. </a:t>
            </a:r>
          </a:p>
          <a:p>
            <a:pPr marL="700088" indent="-342900" algn="just">
              <a:buFont typeface="+mj-lt"/>
              <a:buAutoNum type="arabicParenR"/>
            </a:pPr>
            <a:r>
              <a:rPr lang="en-ID" sz="1400" dirty="0" err="1">
                <a:solidFill>
                  <a:srgbClr val="021D1E"/>
                </a:solidFill>
                <a:latin typeface="Quire Sans Light" panose="020B0302040400020003" pitchFamily="34" charset="0"/>
              </a:rPr>
              <a:t>Terbukanya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sistem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stratifikasi</a:t>
            </a:r>
            <a:r>
              <a:rPr lang="en-ID" sz="1400" dirty="0">
                <a:solidFill>
                  <a:srgbClr val="021D1E"/>
                </a:solidFill>
                <a:latin typeface="Quire Sans Light" panose="020B0302040400020003" pitchFamily="34" charset="0"/>
              </a:rPr>
              <a:t>. </a:t>
            </a:r>
          </a:p>
          <a:p>
            <a:pPr marL="700088" indent="-342900" algn="just">
              <a:buFont typeface="+mj-lt"/>
              <a:buAutoNum type="arabicParenR"/>
            </a:pPr>
            <a:r>
              <a:rPr lang="en-ID" sz="1400" dirty="0" err="1">
                <a:solidFill>
                  <a:srgbClr val="021D1E"/>
                </a:solidFill>
                <a:latin typeface="Quire Sans Light" panose="020B0302040400020003" pitchFamily="34" charset="0"/>
              </a:rPr>
              <a:t>Peralihan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struktur</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feodal</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birokrasi</a:t>
            </a:r>
            <a:r>
              <a:rPr lang="en-ID" sz="1400" dirty="0">
                <a:solidFill>
                  <a:srgbClr val="021D1E"/>
                </a:solidFill>
                <a:latin typeface="Quire Sans Light" panose="020B0302040400020003" pitchFamily="34" charset="0"/>
              </a:rPr>
              <a:t>. </a:t>
            </a:r>
          </a:p>
          <a:p>
            <a:pPr marL="700088" indent="-342900" algn="just">
              <a:buFont typeface="+mj-lt"/>
              <a:buAutoNum type="arabicParenR"/>
            </a:pPr>
            <a:r>
              <a:rPr lang="en-ID" sz="1400" dirty="0" err="1">
                <a:solidFill>
                  <a:srgbClr val="021D1E"/>
                </a:solidFill>
                <a:latin typeface="Quire Sans Light" panose="020B0302040400020003" pitchFamily="34" charset="0"/>
              </a:rPr>
              <a:t>Menurunnya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pengaruh</a:t>
            </a:r>
            <a:r>
              <a:rPr lang="en-ID" sz="1400" dirty="0">
                <a:solidFill>
                  <a:srgbClr val="021D1E"/>
                </a:solidFill>
                <a:latin typeface="Quire Sans Light" panose="020B0302040400020003" pitchFamily="34" charset="0"/>
              </a:rPr>
              <a:t> agama. </a:t>
            </a:r>
          </a:p>
          <a:p>
            <a:pPr marL="700088" indent="-342900" algn="just">
              <a:buFont typeface="+mj-lt"/>
              <a:buAutoNum type="arabicParenR"/>
            </a:pPr>
            <a:r>
              <a:rPr lang="en-ID" sz="1400" dirty="0" err="1">
                <a:solidFill>
                  <a:srgbClr val="021D1E"/>
                </a:solidFill>
                <a:latin typeface="Quire Sans Light" panose="020B0302040400020003" pitchFamily="34" charset="0"/>
              </a:rPr>
              <a:t>Beralihnya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fungsi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pendidikan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dari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keluarga</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komunitas</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sistem</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pendidikan</a:t>
            </a:r>
            <a:r>
              <a:rPr lang="en-ID" sz="1400" dirty="0">
                <a:solidFill>
                  <a:srgbClr val="021D1E"/>
                </a:solidFill>
                <a:latin typeface="Quire Sans Light" panose="020B0302040400020003" pitchFamily="34" charset="0"/>
              </a:rPr>
              <a:t> formal. </a:t>
            </a:r>
          </a:p>
          <a:p>
            <a:pPr marL="700088" indent="-342900" algn="just">
              <a:buFont typeface="+mj-lt"/>
              <a:buAutoNum type="arabicParenR"/>
            </a:pPr>
            <a:r>
              <a:rPr lang="en-ID" sz="1400" dirty="0" err="1">
                <a:solidFill>
                  <a:srgbClr val="021D1E"/>
                </a:solidFill>
                <a:latin typeface="Quire Sans Light" panose="020B0302040400020003" pitchFamily="34" charset="0"/>
              </a:rPr>
              <a:t>Munculnya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kebudayaan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massa</a:t>
            </a:r>
            <a:r>
              <a:rPr lang="en-ID" sz="1400" dirty="0">
                <a:solidFill>
                  <a:srgbClr val="021D1E"/>
                </a:solidFill>
                <a:latin typeface="Quire Sans Light" panose="020B0302040400020003" pitchFamily="34" charset="0"/>
              </a:rPr>
              <a:t>. </a:t>
            </a:r>
          </a:p>
          <a:p>
            <a:pPr marL="700088" indent="-342900" algn="just">
              <a:buFont typeface="+mj-lt"/>
              <a:buAutoNum type="arabicParenR"/>
            </a:pPr>
            <a:r>
              <a:rPr lang="en-ID" sz="1400" dirty="0" err="1">
                <a:solidFill>
                  <a:srgbClr val="021D1E"/>
                </a:solidFill>
                <a:latin typeface="Quire Sans Light" panose="020B0302040400020003" pitchFamily="34" charset="0"/>
              </a:rPr>
              <a:t>Munculnya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perekonomian</a:t>
            </a:r>
            <a:r>
              <a:rPr lang="en-ID" sz="1400" dirty="0">
                <a:solidFill>
                  <a:srgbClr val="021D1E"/>
                </a:solidFill>
                <a:latin typeface="Quire Sans Light" panose="020B0302040400020003" pitchFamily="34" charset="0"/>
              </a:rPr>
              <a:t> pasar dan </a:t>
            </a:r>
            <a:r>
              <a:rPr lang="en-ID" sz="1400" dirty="0" err="1">
                <a:solidFill>
                  <a:srgbClr val="021D1E"/>
                </a:solidFill>
                <a:latin typeface="Quire Sans Light" panose="020B0302040400020003" pitchFamily="34" charset="0"/>
              </a:rPr>
              <a:t>industrialisasi</a:t>
            </a:r>
            <a:r>
              <a:rPr lang="en-ID" sz="1400" dirty="0">
                <a:solidFill>
                  <a:srgbClr val="021D1E"/>
                </a:solidFill>
                <a:latin typeface="Quire Sans Light" panose="020B0302040400020003" pitchFamily="34" charset="0"/>
              </a:rPr>
              <a:t>. </a:t>
            </a: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960B38A5-A4F8-C237-1381-9C08B4D07929}"/>
              </a:ext>
            </a:extLst>
          </p:cNvPr>
          <p:cNvSpPr/>
          <p:nvPr/>
        </p:nvSpPr>
        <p:spPr>
          <a:xfrm>
            <a:off x="381000" y="361950"/>
            <a:ext cx="4038600" cy="592368"/>
          </a:xfrm>
          <a:prstGeom prst="roundRect">
            <a:avLst/>
          </a:prstGeom>
          <a:solidFill>
            <a:srgbClr val="C74F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000" dirty="0" err="1">
                <a:latin typeface="Dm sans" pitchFamily="2" charset="0"/>
              </a:rPr>
              <a:t>Teori-Teori</a:t>
            </a:r>
            <a:r>
              <a:rPr lang="en-US" sz="2000" dirty="0">
                <a:latin typeface="Dm sans" pitchFamily="2" charset="0"/>
              </a:rPr>
              <a:t> </a:t>
            </a:r>
            <a:r>
              <a:rPr lang="en-US" sz="2000" dirty="0" err="1">
                <a:latin typeface="Dm sans" pitchFamily="2" charset="0"/>
              </a:rPr>
              <a:t>Perubahan</a:t>
            </a:r>
            <a:r>
              <a:rPr lang="en-US" sz="2000" dirty="0">
                <a:latin typeface="Dm sans" pitchFamily="2" charset="0"/>
              </a:rPr>
              <a:t> </a:t>
            </a:r>
            <a:r>
              <a:rPr lang="en-US" sz="2000" dirty="0" err="1">
                <a:latin typeface="Dm sans" pitchFamily="2" charset="0"/>
              </a:rPr>
              <a:t>Sosial</a:t>
            </a:r>
            <a:endParaRPr lang="en-ID" sz="2000" dirty="0">
              <a:latin typeface="Dm sans" pitchFamily="2" charset="0"/>
            </a:endParaRPr>
          </a:p>
        </p:txBody>
      </p:sp>
    </p:spTree>
    <p:extLst>
      <p:ext uri="{BB962C8B-B14F-4D97-AF65-F5344CB8AC3E}">
        <p14:creationId xmlns:p14="http://schemas.microsoft.com/office/powerpoint/2010/main" val="1723846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8BA79B"/>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A72D00B-FFD0-798F-5C35-7A48ABE679C7}"/>
              </a:ext>
            </a:extLst>
          </p:cNvPr>
          <p:cNvSpPr/>
          <p:nvPr/>
        </p:nvSpPr>
        <p:spPr>
          <a:xfrm>
            <a:off x="1143000" y="1329414"/>
            <a:ext cx="7620000" cy="2232936"/>
          </a:xfrm>
          <a:prstGeom prst="roundRect">
            <a:avLst>
              <a:gd name="adj" fmla="val 6160"/>
            </a:avLst>
          </a:prstGeom>
          <a:solidFill>
            <a:srgbClr val="F1BFAD"/>
          </a:solidFill>
          <a:ln>
            <a:solidFill>
              <a:srgbClr val="F1BF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a16="http://schemas.microsoft.com/office/drawing/2014/main" id="{78DDC9AF-7D03-B212-92BD-18BD3CD01B87}"/>
              </a:ext>
            </a:extLst>
          </p:cNvPr>
          <p:cNvSpPr txBox="1"/>
          <p:nvPr/>
        </p:nvSpPr>
        <p:spPr>
          <a:xfrm>
            <a:off x="762000" y="966863"/>
            <a:ext cx="8001000" cy="2462213"/>
          </a:xfrm>
          <a:prstGeom prst="rect">
            <a:avLst/>
          </a:prstGeom>
          <a:noFill/>
        </p:spPr>
        <p:txBody>
          <a:bodyPr wrap="square" rtlCol="0">
            <a:spAutoFit/>
          </a:bodyPr>
          <a:lstStyle/>
          <a:p>
            <a:pPr marL="342900" indent="-342900">
              <a:buFont typeface="+mj-lt"/>
              <a:buAutoNum type="alphaLcPeriod" startAt="6"/>
            </a:pPr>
            <a:r>
              <a:rPr lang="en-US" sz="1400" b="1" dirty="0" err="1">
                <a:solidFill>
                  <a:schemeClr val="bg1"/>
                </a:solidFill>
                <a:latin typeface="Quire Sans Light" panose="020B0302040400020003" pitchFamily="34" charset="0"/>
              </a:rPr>
              <a:t>Teori</a:t>
            </a:r>
            <a:r>
              <a:rPr lang="en-US" sz="1400" b="1" dirty="0">
                <a:solidFill>
                  <a:schemeClr val="bg1"/>
                </a:solidFill>
                <a:latin typeface="Quire Sans Light" panose="020B0302040400020003" pitchFamily="34" charset="0"/>
              </a:rPr>
              <a:t> </a:t>
            </a:r>
            <a:r>
              <a:rPr lang="en-US" sz="1400" b="1" dirty="0" err="1">
                <a:solidFill>
                  <a:schemeClr val="bg1"/>
                </a:solidFill>
                <a:latin typeface="Quire Sans Light" panose="020B0302040400020003" pitchFamily="34" charset="0"/>
              </a:rPr>
              <a:t>Modernisasi</a:t>
            </a:r>
            <a:endParaRPr lang="en-US" sz="1400" b="1" dirty="0">
              <a:solidFill>
                <a:schemeClr val="bg1"/>
              </a:solidFill>
              <a:latin typeface="Quire Sans Light" panose="020B0302040400020003" pitchFamily="34" charset="0"/>
            </a:endParaRPr>
          </a:p>
          <a:p>
            <a:pPr marL="342900" indent="-342900">
              <a:buFont typeface="+mj-lt"/>
              <a:buAutoNum type="alphaLcPeriod" startAt="6"/>
            </a:pPr>
            <a:endParaRPr lang="en-US" sz="1400" b="1" dirty="0">
              <a:solidFill>
                <a:schemeClr val="bg1"/>
              </a:solidFill>
              <a:latin typeface="Quire Sans Light" panose="020B0302040400020003" pitchFamily="34" charset="0"/>
            </a:endParaRPr>
          </a:p>
          <a:p>
            <a:pPr marL="357188" algn="just"/>
            <a:r>
              <a:rPr lang="en-ID" sz="1400" dirty="0" err="1">
                <a:solidFill>
                  <a:srgbClr val="021D1E"/>
                </a:solidFill>
                <a:latin typeface="Quire Sans Light" panose="020B0302040400020003" pitchFamily="34" charset="0"/>
              </a:rPr>
              <a:t>Pandangan</a:t>
            </a:r>
            <a:r>
              <a:rPr lang="en-ID" sz="1400" dirty="0">
                <a:solidFill>
                  <a:srgbClr val="021D1E"/>
                </a:solidFill>
                <a:latin typeface="Quire Sans Light" panose="020B0302040400020003" pitchFamily="34" charset="0"/>
              </a:rPr>
              <a:t> Davis Lerner:</a:t>
            </a:r>
          </a:p>
          <a:p>
            <a:pPr marL="357188" algn="just"/>
            <a:r>
              <a:rPr lang="en-ID" sz="1400" dirty="0" err="1">
                <a:solidFill>
                  <a:srgbClr val="021D1E"/>
                </a:solidFill>
                <a:latin typeface="Quire Sans Light" panose="020B0302040400020003" pitchFamily="34" charset="0"/>
              </a:rPr>
              <a:t>Modernisasi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diperlukan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untuk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perubahan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sosial</a:t>
            </a:r>
            <a:r>
              <a:rPr lang="en-ID" sz="1400" dirty="0">
                <a:solidFill>
                  <a:srgbClr val="021D1E"/>
                </a:solidFill>
                <a:latin typeface="Quire Sans Light" panose="020B0302040400020003" pitchFamily="34" charset="0"/>
              </a:rPr>
              <a:t>, di mana negara </a:t>
            </a:r>
            <a:r>
              <a:rPr lang="en-ID" sz="1400" dirty="0" err="1">
                <a:solidFill>
                  <a:srgbClr val="021D1E"/>
                </a:solidFill>
                <a:latin typeface="Quire Sans Light" panose="020B0302040400020003" pitchFamily="34" charset="0"/>
              </a:rPr>
              <a:t>kurang</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berkembang</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perlu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mengadopsi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karakteristik</a:t>
            </a:r>
            <a:r>
              <a:rPr lang="en-ID" sz="1400" dirty="0">
                <a:solidFill>
                  <a:srgbClr val="021D1E"/>
                </a:solidFill>
                <a:latin typeface="Quire Sans Light" panose="020B0302040400020003" pitchFamily="34" charset="0"/>
              </a:rPr>
              <a:t> negara </a:t>
            </a:r>
            <a:r>
              <a:rPr lang="en-ID" sz="1400" dirty="0" err="1">
                <a:solidFill>
                  <a:srgbClr val="021D1E"/>
                </a:solidFill>
                <a:latin typeface="Quire Sans Light" panose="020B0302040400020003" pitchFamily="34" charset="0"/>
              </a:rPr>
              <a:t>maju</a:t>
            </a:r>
            <a:r>
              <a:rPr lang="en-ID" sz="1400" dirty="0">
                <a:solidFill>
                  <a:srgbClr val="021D1E"/>
                </a:solidFill>
                <a:latin typeface="Quire Sans Light" panose="020B0302040400020003" pitchFamily="34" charset="0"/>
              </a:rPr>
              <a:t>.</a:t>
            </a:r>
          </a:p>
          <a:p>
            <a:pPr marL="357188" algn="just"/>
            <a:endParaRPr lang="en-ID" sz="1400" dirty="0">
              <a:solidFill>
                <a:srgbClr val="021D1E"/>
              </a:solidFill>
              <a:latin typeface="Quire Sans Light" panose="020B0302040400020003" pitchFamily="34" charset="0"/>
            </a:endParaRPr>
          </a:p>
          <a:p>
            <a:pPr marL="357188" algn="just"/>
            <a:endParaRPr lang="en-ID" sz="1400" dirty="0">
              <a:solidFill>
                <a:srgbClr val="021D1E"/>
              </a:solidFill>
              <a:latin typeface="Quire Sans Light" panose="020B0302040400020003" pitchFamily="34" charset="0"/>
            </a:endParaRPr>
          </a:p>
          <a:p>
            <a:pPr marL="357188" algn="just"/>
            <a:r>
              <a:rPr lang="en-ID" sz="1400" dirty="0" err="1">
                <a:solidFill>
                  <a:srgbClr val="021D1E"/>
                </a:solidFill>
                <a:latin typeface="Quire Sans Light" panose="020B0302040400020003" pitchFamily="34" charset="0"/>
              </a:rPr>
              <a:t>Pandangan</a:t>
            </a:r>
            <a:r>
              <a:rPr lang="en-ID" sz="1400" dirty="0">
                <a:solidFill>
                  <a:srgbClr val="021D1E"/>
                </a:solidFill>
                <a:latin typeface="Quire Sans Light" panose="020B0302040400020003" pitchFamily="34" charset="0"/>
              </a:rPr>
              <a:t> Samuel P. Huntington </a:t>
            </a:r>
            <a:r>
              <a:rPr lang="en-ID" sz="1400" dirty="0" err="1">
                <a:solidFill>
                  <a:srgbClr val="021D1E"/>
                </a:solidFill>
                <a:latin typeface="Quire Sans Light" panose="020B0302040400020003" pitchFamily="34" charset="0"/>
              </a:rPr>
              <a:t>dalam</a:t>
            </a:r>
            <a:r>
              <a:rPr lang="en-ID" sz="1400" dirty="0">
                <a:solidFill>
                  <a:srgbClr val="021D1E"/>
                </a:solidFill>
                <a:latin typeface="Quire Sans Light" panose="020B0302040400020003" pitchFamily="34" charset="0"/>
              </a:rPr>
              <a:t> (</a:t>
            </a:r>
            <a:r>
              <a:rPr lang="en-ID" sz="1400" i="1" dirty="0">
                <a:solidFill>
                  <a:srgbClr val="021D1E"/>
                </a:solidFill>
                <a:latin typeface="Quire Sans Light" panose="020B0302040400020003" pitchFamily="34" charset="0"/>
              </a:rPr>
              <a:t>The Change to Change; Modernization, Development and Politics</a:t>
            </a:r>
            <a:r>
              <a:rPr lang="en-ID" sz="1400" dirty="0">
                <a:solidFill>
                  <a:srgbClr val="021D1E"/>
                </a:solidFill>
                <a:latin typeface="Quire Sans Light" panose="020B0302040400020003" pitchFamily="34" charset="0"/>
              </a:rPr>
              <a:t>):</a:t>
            </a:r>
          </a:p>
          <a:p>
            <a:pPr marL="357188" algn="just"/>
            <a:r>
              <a:rPr lang="en-ID" sz="1400" dirty="0" err="1">
                <a:solidFill>
                  <a:srgbClr val="021D1E"/>
                </a:solidFill>
                <a:latin typeface="Quire Sans Light" panose="020B0302040400020003" pitchFamily="34" charset="0"/>
              </a:rPr>
              <a:t>Modernisasi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adalah</a:t>
            </a:r>
            <a:r>
              <a:rPr lang="en-ID" sz="1400" dirty="0">
                <a:solidFill>
                  <a:srgbClr val="021D1E"/>
                </a:solidFill>
                <a:latin typeface="Quire Sans Light" panose="020B0302040400020003" pitchFamily="34" charset="0"/>
              </a:rPr>
              <a:t> proses </a:t>
            </a:r>
            <a:r>
              <a:rPr lang="en-ID" sz="1400" dirty="0" err="1">
                <a:solidFill>
                  <a:srgbClr val="021D1E"/>
                </a:solidFill>
                <a:latin typeface="Quire Sans Light" panose="020B0302040400020003" pitchFamily="34" charset="0"/>
              </a:rPr>
              <a:t>bertahap</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homogen</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berupa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Eropanisasi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Amerikanisasi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atau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westernisasi</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Prosesnya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selalu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bergerak</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maju</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progresif</a:t>
            </a:r>
            <a:r>
              <a:rPr lang="en-ID" sz="1400" dirty="0">
                <a:solidFill>
                  <a:srgbClr val="021D1E"/>
                </a:solidFill>
                <a:latin typeface="Quire Sans Light" panose="020B0302040400020003" pitchFamily="34" charset="0"/>
              </a:rPr>
              <a:t>, dan </a:t>
            </a:r>
            <a:r>
              <a:rPr lang="en-ID" sz="1400" dirty="0" err="1">
                <a:solidFill>
                  <a:srgbClr val="021D1E"/>
                </a:solidFill>
                <a:latin typeface="Quire Sans Light" panose="020B0302040400020003" pitchFamily="34" charset="0"/>
              </a:rPr>
              <a:t>jangka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waktunya</a:t>
            </a:r>
            <a:r>
              <a:rPr lang="en-ID" sz="1400" dirty="0">
                <a:solidFill>
                  <a:srgbClr val="021D1E"/>
                </a:solidFill>
                <a:latin typeface="Quire Sans Light" panose="020B0302040400020003" pitchFamily="34" charset="0"/>
              </a:rPr>
              <a:t> </a:t>
            </a:r>
            <a:r>
              <a:rPr lang="en-ID" sz="1400" dirty="0" err="1">
                <a:solidFill>
                  <a:srgbClr val="021D1E"/>
                </a:solidFill>
                <a:latin typeface="Quire Sans Light" panose="020B0302040400020003" pitchFamily="34" charset="0"/>
              </a:rPr>
              <a:t>panjang</a:t>
            </a:r>
            <a:r>
              <a:rPr lang="en-ID" sz="1400" dirty="0">
                <a:solidFill>
                  <a:srgbClr val="021D1E"/>
                </a:solidFill>
                <a:latin typeface="Quire Sans Light" panose="020B0302040400020003" pitchFamily="34" charset="0"/>
              </a:rPr>
              <a:t>.</a:t>
            </a: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960B38A5-A4F8-C237-1381-9C08B4D07929}"/>
              </a:ext>
            </a:extLst>
          </p:cNvPr>
          <p:cNvSpPr/>
          <p:nvPr/>
        </p:nvSpPr>
        <p:spPr>
          <a:xfrm>
            <a:off x="381000" y="361950"/>
            <a:ext cx="4038600" cy="592368"/>
          </a:xfrm>
          <a:prstGeom prst="roundRect">
            <a:avLst/>
          </a:prstGeom>
          <a:solidFill>
            <a:srgbClr val="C74F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2000" dirty="0" err="1">
                <a:latin typeface="Dm sans" pitchFamily="2" charset="0"/>
              </a:rPr>
              <a:t>Teori-Teori</a:t>
            </a:r>
            <a:r>
              <a:rPr lang="en-US" sz="2000" dirty="0">
                <a:latin typeface="Dm sans" pitchFamily="2" charset="0"/>
              </a:rPr>
              <a:t> </a:t>
            </a:r>
            <a:r>
              <a:rPr lang="en-US" sz="2000" dirty="0" err="1">
                <a:latin typeface="Dm sans" pitchFamily="2" charset="0"/>
              </a:rPr>
              <a:t>Perubahan</a:t>
            </a:r>
            <a:r>
              <a:rPr lang="en-US" sz="2000" dirty="0">
                <a:latin typeface="Dm sans" pitchFamily="2" charset="0"/>
              </a:rPr>
              <a:t> </a:t>
            </a:r>
            <a:r>
              <a:rPr lang="en-US" sz="2000" dirty="0" err="1">
                <a:latin typeface="Dm sans" pitchFamily="2" charset="0"/>
              </a:rPr>
              <a:t>Sosial</a:t>
            </a:r>
            <a:endParaRPr lang="en-ID" sz="2000" dirty="0">
              <a:latin typeface="Dm sans" pitchFamily="2" charset="0"/>
            </a:endParaRPr>
          </a:p>
        </p:txBody>
      </p:sp>
    </p:spTree>
    <p:extLst>
      <p:ext uri="{BB962C8B-B14F-4D97-AF65-F5344CB8AC3E}">
        <p14:creationId xmlns:p14="http://schemas.microsoft.com/office/powerpoint/2010/main" val="1010777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1BFAD"/>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960B38A5-A4F8-C237-1381-9C08B4D07929}"/>
              </a:ext>
            </a:extLst>
          </p:cNvPr>
          <p:cNvSpPr/>
          <p:nvPr/>
        </p:nvSpPr>
        <p:spPr>
          <a:xfrm>
            <a:off x="381000" y="361950"/>
            <a:ext cx="4572000" cy="592368"/>
          </a:xfrm>
          <a:prstGeom prst="roundRect">
            <a:avLst/>
          </a:prstGeom>
          <a:solidFill>
            <a:srgbClr val="C74F54"/>
          </a:solidFill>
          <a:ln>
            <a:solidFill>
              <a:srgbClr val="C74F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dirty="0" err="1">
                <a:latin typeface="Dm sans" pitchFamily="2" charset="0"/>
              </a:rPr>
              <a:t>Bentuk-Bentuk</a:t>
            </a:r>
            <a:r>
              <a:rPr lang="en-US" sz="2000" dirty="0">
                <a:latin typeface="Dm sans" pitchFamily="2" charset="0"/>
              </a:rPr>
              <a:t> </a:t>
            </a:r>
            <a:r>
              <a:rPr lang="en-US" sz="2000" dirty="0" err="1">
                <a:latin typeface="Dm sans" pitchFamily="2" charset="0"/>
              </a:rPr>
              <a:t>Perubahan</a:t>
            </a:r>
            <a:r>
              <a:rPr lang="en-US" sz="2000" dirty="0">
                <a:latin typeface="Dm sans" pitchFamily="2" charset="0"/>
              </a:rPr>
              <a:t> </a:t>
            </a:r>
            <a:r>
              <a:rPr lang="en-US" sz="2000" dirty="0" err="1">
                <a:latin typeface="Dm sans" pitchFamily="2" charset="0"/>
              </a:rPr>
              <a:t>Sosial</a:t>
            </a:r>
            <a:endParaRPr lang="en-ID" sz="2000" dirty="0">
              <a:latin typeface="Dm sans" pitchFamily="2" charset="0"/>
            </a:endParaRPr>
          </a:p>
        </p:txBody>
      </p:sp>
      <p:sp>
        <p:nvSpPr>
          <p:cNvPr id="12" name="Rectangle: Rounded Corners 11">
            <a:extLst>
              <a:ext uri="{FF2B5EF4-FFF2-40B4-BE49-F238E27FC236}">
                <a16:creationId xmlns:a16="http://schemas.microsoft.com/office/drawing/2014/main" id="{CA2CE1DC-5FBE-E072-26D1-A074A833D1D0}"/>
              </a:ext>
            </a:extLst>
          </p:cNvPr>
          <p:cNvSpPr/>
          <p:nvPr/>
        </p:nvSpPr>
        <p:spPr>
          <a:xfrm>
            <a:off x="914400" y="1047750"/>
            <a:ext cx="2895600" cy="457200"/>
          </a:xfrm>
          <a:prstGeom prst="roundRect">
            <a:avLst/>
          </a:prstGeom>
          <a:solidFill>
            <a:srgbClr val="8BA79B"/>
          </a:solidFill>
          <a:ln>
            <a:solidFill>
              <a:srgbClr val="8BA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a:pP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Lambat</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Evolusi</a:t>
            </a:r>
            <a:r>
              <a:rPr lang="en-US" sz="1400" b="1" dirty="0">
                <a:latin typeface="quire sans" panose="020B0502040400020003" pitchFamily="34" charset="0"/>
                <a:cs typeface="quire sans" panose="020B0502040400020003" pitchFamily="34" charset="0"/>
              </a:rPr>
              <a:t>)</a:t>
            </a:r>
            <a:endParaRPr lang="en-ID" sz="1400" b="1" dirty="0">
              <a:latin typeface="quire sans" panose="020B0502040400020003" pitchFamily="34" charset="0"/>
              <a:cs typeface="quire sans" panose="020B0502040400020003" pitchFamily="34" charset="0"/>
            </a:endParaRPr>
          </a:p>
        </p:txBody>
      </p:sp>
      <p:sp>
        <p:nvSpPr>
          <p:cNvPr id="15" name="TextBox 14">
            <a:extLst>
              <a:ext uri="{FF2B5EF4-FFF2-40B4-BE49-F238E27FC236}">
                <a16:creationId xmlns:a16="http://schemas.microsoft.com/office/drawing/2014/main" id="{15D26296-2412-EF84-9F75-6B53380D2299}"/>
              </a:ext>
            </a:extLst>
          </p:cNvPr>
          <p:cNvSpPr txBox="1"/>
          <p:nvPr/>
        </p:nvSpPr>
        <p:spPr>
          <a:xfrm>
            <a:off x="1295400" y="1504950"/>
            <a:ext cx="7467600" cy="1169551"/>
          </a:xfrm>
          <a:prstGeom prst="rect">
            <a:avLst/>
          </a:prstGeom>
          <a:noFill/>
        </p:spPr>
        <p:txBody>
          <a:bodyPr wrap="square" rtlCol="0">
            <a:spAutoFit/>
          </a:bodyPr>
          <a:lstStyle/>
          <a:p>
            <a:pPr algn="just"/>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secara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lambat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memerlukan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waktu</a:t>
            </a:r>
            <a:r>
              <a:rPr lang="en-US" sz="1400" dirty="0">
                <a:solidFill>
                  <a:srgbClr val="021D1E"/>
                </a:solidFill>
                <a:latin typeface="Quire Sans Light" panose="020B0302040400020003" pitchFamily="34" charset="0"/>
              </a:rPr>
              <a:t> yang lama. </a:t>
            </a:r>
            <a:r>
              <a:rPr lang="en-US" sz="1400" dirty="0" err="1">
                <a:solidFill>
                  <a:srgbClr val="021D1E"/>
                </a:solidFill>
                <a:latin typeface="Quire Sans Light" panose="020B0302040400020003" pitchFamily="34" charset="0"/>
              </a:rPr>
              <a:t>Biasanya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ini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merupakan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rentetan-rentetan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kecil</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saling</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mengikuti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dengan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lambat</a:t>
            </a:r>
            <a:r>
              <a:rPr lang="en-US" sz="1400" dirty="0">
                <a:solidFill>
                  <a:srgbClr val="021D1E"/>
                </a:solidFill>
                <a:latin typeface="Quire Sans Light" panose="020B0302040400020003" pitchFamily="34" charset="0"/>
              </a:rPr>
              <a:t>. Proses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seperti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ini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dinamakan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evolusi</a:t>
            </a:r>
            <a:r>
              <a:rPr lang="en-US" sz="1400" dirty="0">
                <a:solidFill>
                  <a:srgbClr val="021D1E"/>
                </a:solidFill>
                <a:latin typeface="Quire Sans Light" panose="020B0302040400020003" pitchFamily="34" charset="0"/>
              </a:rPr>
              <a:t>. Pada </a:t>
            </a:r>
            <a:r>
              <a:rPr lang="en-US" sz="1400" dirty="0" err="1">
                <a:solidFill>
                  <a:srgbClr val="021D1E"/>
                </a:solidFill>
                <a:latin typeface="Quire Sans Light" panose="020B0302040400020003" pitchFamily="34" charset="0"/>
              </a:rPr>
              <a:t>evolusi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terjadi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dengan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sendirinya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tanpa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rencana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kehendak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tertentu</a:t>
            </a:r>
            <a:r>
              <a:rPr lang="en-US" sz="1400" dirty="0">
                <a:solidFill>
                  <a:srgbClr val="021D1E"/>
                </a:solidFill>
                <a:latin typeface="Quire Sans Light" panose="020B0302040400020003" pitchFamily="34" charset="0"/>
              </a:rPr>
              <a:t>. Masyarakat </a:t>
            </a:r>
            <a:r>
              <a:rPr lang="en-US" sz="1400" dirty="0" err="1">
                <a:solidFill>
                  <a:srgbClr val="021D1E"/>
                </a:solidFill>
                <a:latin typeface="Quire Sans Light" panose="020B0302040400020003" pitchFamily="34" charset="0"/>
              </a:rPr>
              <a:t>hanya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berusaha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menyesuaikan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diri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dengan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keperluan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keadaan</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kondisi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baru</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timbul</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sejalan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dengan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pertumbuhan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a:t>
            </a:r>
          </a:p>
        </p:txBody>
      </p:sp>
    </p:spTree>
    <p:extLst>
      <p:ext uri="{BB962C8B-B14F-4D97-AF65-F5344CB8AC3E}">
        <p14:creationId xmlns:p14="http://schemas.microsoft.com/office/powerpoint/2010/main" val="3569257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BFAD"/>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960B38A5-A4F8-C237-1381-9C08B4D07929}"/>
              </a:ext>
            </a:extLst>
          </p:cNvPr>
          <p:cNvSpPr/>
          <p:nvPr/>
        </p:nvSpPr>
        <p:spPr>
          <a:xfrm>
            <a:off x="381000" y="361950"/>
            <a:ext cx="4572000" cy="592368"/>
          </a:xfrm>
          <a:prstGeom prst="roundRect">
            <a:avLst/>
          </a:prstGeom>
          <a:solidFill>
            <a:srgbClr val="C74F54"/>
          </a:solidFill>
          <a:ln>
            <a:solidFill>
              <a:srgbClr val="C74F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dirty="0" err="1">
                <a:latin typeface="Dm sans" pitchFamily="2" charset="0"/>
              </a:rPr>
              <a:t>Bentuk-Bentuk</a:t>
            </a:r>
            <a:r>
              <a:rPr lang="en-US" sz="2000" dirty="0">
                <a:latin typeface="Dm sans" pitchFamily="2" charset="0"/>
              </a:rPr>
              <a:t> </a:t>
            </a:r>
            <a:r>
              <a:rPr lang="en-US" sz="2000" dirty="0" err="1">
                <a:latin typeface="Dm sans" pitchFamily="2" charset="0"/>
              </a:rPr>
              <a:t>Perubahan</a:t>
            </a:r>
            <a:r>
              <a:rPr lang="en-US" sz="2000" dirty="0">
                <a:latin typeface="Dm sans" pitchFamily="2" charset="0"/>
              </a:rPr>
              <a:t> </a:t>
            </a:r>
            <a:r>
              <a:rPr lang="en-US" sz="2000" dirty="0" err="1">
                <a:latin typeface="Dm sans" pitchFamily="2" charset="0"/>
              </a:rPr>
              <a:t>Sosial</a:t>
            </a:r>
            <a:endParaRPr lang="en-ID" sz="2000" dirty="0">
              <a:latin typeface="Dm sans" pitchFamily="2" charset="0"/>
            </a:endParaRPr>
          </a:p>
        </p:txBody>
      </p:sp>
      <p:sp>
        <p:nvSpPr>
          <p:cNvPr id="12" name="Rectangle: Rounded Corners 11">
            <a:extLst>
              <a:ext uri="{FF2B5EF4-FFF2-40B4-BE49-F238E27FC236}">
                <a16:creationId xmlns:a16="http://schemas.microsoft.com/office/drawing/2014/main" id="{CA2CE1DC-5FBE-E072-26D1-A074A833D1D0}"/>
              </a:ext>
            </a:extLst>
          </p:cNvPr>
          <p:cNvSpPr/>
          <p:nvPr/>
        </p:nvSpPr>
        <p:spPr>
          <a:xfrm>
            <a:off x="914400" y="1047750"/>
            <a:ext cx="2895600" cy="457200"/>
          </a:xfrm>
          <a:prstGeom prst="roundRect">
            <a:avLst/>
          </a:prstGeom>
          <a:solidFill>
            <a:srgbClr val="8BA79B"/>
          </a:solidFill>
          <a:ln>
            <a:solidFill>
              <a:srgbClr val="8BA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2"/>
            </a:pP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Cepat</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Revolusi</a:t>
            </a:r>
            <a:r>
              <a:rPr lang="en-US" sz="1400" b="1" dirty="0">
                <a:latin typeface="quire sans" panose="020B0502040400020003" pitchFamily="34" charset="0"/>
                <a:cs typeface="quire sans" panose="020B0502040400020003" pitchFamily="34" charset="0"/>
              </a:rPr>
              <a:t>)</a:t>
            </a:r>
            <a:endParaRPr lang="en-ID" sz="1400" b="1" dirty="0">
              <a:latin typeface="quire sans" panose="020B0502040400020003" pitchFamily="34" charset="0"/>
              <a:cs typeface="quire sans" panose="020B0502040400020003" pitchFamily="34" charset="0"/>
            </a:endParaRPr>
          </a:p>
        </p:txBody>
      </p:sp>
      <p:sp>
        <p:nvSpPr>
          <p:cNvPr id="15" name="TextBox 14">
            <a:extLst>
              <a:ext uri="{FF2B5EF4-FFF2-40B4-BE49-F238E27FC236}">
                <a16:creationId xmlns:a16="http://schemas.microsoft.com/office/drawing/2014/main" id="{15D26296-2412-EF84-9F75-6B53380D2299}"/>
              </a:ext>
            </a:extLst>
          </p:cNvPr>
          <p:cNvSpPr txBox="1"/>
          <p:nvPr/>
        </p:nvSpPr>
        <p:spPr>
          <a:xfrm>
            <a:off x="1295400" y="1504950"/>
            <a:ext cx="7467600" cy="2246769"/>
          </a:xfrm>
          <a:prstGeom prst="rect">
            <a:avLst/>
          </a:prstGeom>
          <a:noFill/>
        </p:spPr>
        <p:txBody>
          <a:bodyPr wrap="square" rtlCol="0">
            <a:spAutoFit/>
          </a:bodyPr>
          <a:lstStyle/>
          <a:p>
            <a:pPr algn="just"/>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sosial</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kebudayaan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berlangsung</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secara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cepat</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menyangkut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dasar</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sendi-sendi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kehidupan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dinamakan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revolusi</a:t>
            </a:r>
            <a:r>
              <a:rPr lang="en-US" sz="1400" dirty="0">
                <a:solidFill>
                  <a:srgbClr val="021D1E"/>
                </a:solidFill>
                <a:latin typeface="Quire Sans Light" panose="020B0302040400020003" pitchFamily="34" charset="0"/>
              </a:rPr>
              <a:t>. Di </a:t>
            </a:r>
            <a:r>
              <a:rPr lang="en-US" sz="1400" dirty="0" err="1">
                <a:solidFill>
                  <a:srgbClr val="021D1E"/>
                </a:solidFill>
                <a:latin typeface="Quire Sans Light" panose="020B0302040400020003" pitchFamily="34" charset="0"/>
              </a:rPr>
              <a:t>dalam</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revolusi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terjadi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dapat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direncanakan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tanpa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direncanakan</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dapat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dijalankan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tanpa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kekerasan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melalui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kekerasan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Ukuran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kecepatan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suatu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relatif</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karena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revolusi</a:t>
            </a:r>
            <a:r>
              <a:rPr lang="en-US" sz="1400" dirty="0">
                <a:solidFill>
                  <a:srgbClr val="021D1E"/>
                </a:solidFill>
                <a:latin typeface="Quire Sans Light" panose="020B0302040400020003" pitchFamily="34" charset="0"/>
              </a:rPr>
              <a:t> pun </a:t>
            </a:r>
            <a:r>
              <a:rPr lang="en-US" sz="1400" dirty="0" err="1">
                <a:solidFill>
                  <a:srgbClr val="021D1E"/>
                </a:solidFill>
                <a:latin typeface="Quire Sans Light" panose="020B0302040400020003" pitchFamily="34" charset="0"/>
              </a:rPr>
              <a:t>dapat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memakan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waktu</a:t>
            </a:r>
            <a:r>
              <a:rPr lang="en-US" sz="1400" dirty="0">
                <a:solidFill>
                  <a:srgbClr val="021D1E"/>
                </a:solidFill>
                <a:latin typeface="Quire Sans Light" panose="020B0302040400020003" pitchFamily="34" charset="0"/>
              </a:rPr>
              <a:t> lama. </a:t>
            </a:r>
            <a:r>
              <a:rPr lang="en-US" sz="1400" dirty="0" err="1">
                <a:solidFill>
                  <a:srgbClr val="021D1E"/>
                </a:solidFill>
                <a:latin typeface="Quire Sans Light" panose="020B0302040400020003" pitchFamily="34" charset="0"/>
              </a:rPr>
              <a:t>Misalnya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revolusi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industri</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terjadi</a:t>
            </a:r>
            <a:r>
              <a:rPr lang="en-US" sz="1400" dirty="0">
                <a:solidFill>
                  <a:srgbClr val="021D1E"/>
                </a:solidFill>
                <a:latin typeface="Quire Sans Light" panose="020B0302040400020003" pitchFamily="34" charset="0"/>
              </a:rPr>
              <a:t> di </a:t>
            </a:r>
            <a:r>
              <a:rPr lang="en-US" sz="1400" dirty="0" err="1">
                <a:solidFill>
                  <a:srgbClr val="021D1E"/>
                </a:solidFill>
                <a:latin typeface="Quire Sans Light" panose="020B0302040400020003" pitchFamily="34" charset="0"/>
              </a:rPr>
              <a:t>Inggris</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merupakan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dari</a:t>
            </a:r>
            <a:r>
              <a:rPr lang="en-US" sz="1400" dirty="0">
                <a:solidFill>
                  <a:srgbClr val="021D1E"/>
                </a:solidFill>
                <a:latin typeface="Quire Sans Light" panose="020B0302040400020003" pitchFamily="34" charset="0"/>
              </a:rPr>
              <a:t> proses </a:t>
            </a:r>
            <a:r>
              <a:rPr lang="en-US" sz="1400" dirty="0" err="1">
                <a:solidFill>
                  <a:srgbClr val="021D1E"/>
                </a:solidFill>
                <a:latin typeface="Quire Sans Light" panose="020B0302040400020003" pitchFamily="34" charset="0"/>
              </a:rPr>
              <a:t>produksi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tanpa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mesin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menuju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tahap</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produksi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dengan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menggunakan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mesin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tersebut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dianggap</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cepat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karena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mengubah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sendi-sendi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pokok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kehidupan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seperti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sistem</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kekeluargaan</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hubungan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antara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buruh</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majikan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dalam</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waktu</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relatif</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cepat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Suatu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revolusi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dapat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berlangsung</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dengan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didahului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suatu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pemberontakan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seperti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revolusi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kemerdekaan</a:t>
            </a:r>
            <a:r>
              <a:rPr lang="en-US" sz="1400" dirty="0">
                <a:solidFill>
                  <a:srgbClr val="021D1E"/>
                </a:solidFill>
                <a:latin typeface="Quire Sans Light" panose="020B0302040400020003" pitchFamily="34" charset="0"/>
              </a:rPr>
              <a:t> di Indonesia dan </a:t>
            </a:r>
            <a:r>
              <a:rPr lang="en-US" sz="1400" dirty="0" err="1">
                <a:solidFill>
                  <a:srgbClr val="021D1E"/>
                </a:solidFill>
                <a:latin typeface="Quire Sans Light" panose="020B0302040400020003" pitchFamily="34" charset="0"/>
              </a:rPr>
              <a:t>Revolusi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Prancis</a:t>
            </a:r>
            <a:r>
              <a:rPr lang="en-US" sz="1400" dirty="0">
                <a:solidFill>
                  <a:srgbClr val="021D1E"/>
                </a:solidFill>
                <a:latin typeface="Quire Sans Light" panose="020B0302040400020003" pitchFamily="34" charset="0"/>
              </a:rPr>
              <a:t>. </a:t>
            </a:r>
          </a:p>
        </p:txBody>
      </p:sp>
    </p:spTree>
    <p:extLst>
      <p:ext uri="{BB962C8B-B14F-4D97-AF65-F5344CB8AC3E}">
        <p14:creationId xmlns:p14="http://schemas.microsoft.com/office/powerpoint/2010/main" val="2415347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1BFAD"/>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960B38A5-A4F8-C237-1381-9C08B4D07929}"/>
              </a:ext>
            </a:extLst>
          </p:cNvPr>
          <p:cNvSpPr/>
          <p:nvPr/>
        </p:nvSpPr>
        <p:spPr>
          <a:xfrm>
            <a:off x="381000" y="361950"/>
            <a:ext cx="4572000" cy="592368"/>
          </a:xfrm>
          <a:prstGeom prst="roundRect">
            <a:avLst/>
          </a:prstGeom>
          <a:solidFill>
            <a:srgbClr val="C74F54"/>
          </a:solidFill>
          <a:ln>
            <a:solidFill>
              <a:srgbClr val="C74F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dirty="0" err="1">
                <a:latin typeface="Dm sans" pitchFamily="2" charset="0"/>
              </a:rPr>
              <a:t>Bentuk-Bentuk</a:t>
            </a:r>
            <a:r>
              <a:rPr lang="en-US" sz="2000" dirty="0">
                <a:latin typeface="Dm sans" pitchFamily="2" charset="0"/>
              </a:rPr>
              <a:t> </a:t>
            </a:r>
            <a:r>
              <a:rPr lang="en-US" sz="2000" dirty="0" err="1">
                <a:latin typeface="Dm sans" pitchFamily="2" charset="0"/>
              </a:rPr>
              <a:t>Perubahan</a:t>
            </a:r>
            <a:r>
              <a:rPr lang="en-US" sz="2000" dirty="0">
                <a:latin typeface="Dm sans" pitchFamily="2" charset="0"/>
              </a:rPr>
              <a:t> </a:t>
            </a:r>
            <a:r>
              <a:rPr lang="en-US" sz="2000" dirty="0" err="1">
                <a:latin typeface="Dm sans" pitchFamily="2" charset="0"/>
              </a:rPr>
              <a:t>Sosial</a:t>
            </a:r>
            <a:endParaRPr lang="en-ID" sz="2000" dirty="0">
              <a:latin typeface="Dm sans" pitchFamily="2" charset="0"/>
            </a:endParaRPr>
          </a:p>
        </p:txBody>
      </p:sp>
      <p:sp>
        <p:nvSpPr>
          <p:cNvPr id="12" name="Rectangle: Rounded Corners 11">
            <a:extLst>
              <a:ext uri="{FF2B5EF4-FFF2-40B4-BE49-F238E27FC236}">
                <a16:creationId xmlns:a16="http://schemas.microsoft.com/office/drawing/2014/main" id="{CA2CE1DC-5FBE-E072-26D1-A074A833D1D0}"/>
              </a:ext>
            </a:extLst>
          </p:cNvPr>
          <p:cNvSpPr/>
          <p:nvPr/>
        </p:nvSpPr>
        <p:spPr>
          <a:xfrm>
            <a:off x="914400" y="1047750"/>
            <a:ext cx="2895600" cy="457200"/>
          </a:xfrm>
          <a:prstGeom prst="roundRect">
            <a:avLst/>
          </a:prstGeom>
          <a:solidFill>
            <a:srgbClr val="8BA79B"/>
          </a:solidFill>
          <a:ln>
            <a:solidFill>
              <a:srgbClr val="8BA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2"/>
            </a:pP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Cepat</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Revolusi</a:t>
            </a:r>
            <a:r>
              <a:rPr lang="en-US" sz="1400" b="1" dirty="0">
                <a:latin typeface="quire sans" panose="020B0502040400020003" pitchFamily="34" charset="0"/>
                <a:cs typeface="quire sans" panose="020B0502040400020003" pitchFamily="34" charset="0"/>
              </a:rPr>
              <a:t>)</a:t>
            </a:r>
            <a:endParaRPr lang="en-ID" sz="1400" b="1" dirty="0">
              <a:latin typeface="quire sans" panose="020B0502040400020003" pitchFamily="34" charset="0"/>
              <a:cs typeface="quire sans" panose="020B0502040400020003" pitchFamily="34" charset="0"/>
            </a:endParaRPr>
          </a:p>
        </p:txBody>
      </p:sp>
      <p:sp>
        <p:nvSpPr>
          <p:cNvPr id="15" name="TextBox 14">
            <a:extLst>
              <a:ext uri="{FF2B5EF4-FFF2-40B4-BE49-F238E27FC236}">
                <a16:creationId xmlns:a16="http://schemas.microsoft.com/office/drawing/2014/main" id="{15D26296-2412-EF84-9F75-6B53380D2299}"/>
              </a:ext>
            </a:extLst>
          </p:cNvPr>
          <p:cNvSpPr txBox="1"/>
          <p:nvPr/>
        </p:nvSpPr>
        <p:spPr>
          <a:xfrm>
            <a:off x="1295400" y="1504950"/>
            <a:ext cx="7467600" cy="2893100"/>
          </a:xfrm>
          <a:prstGeom prst="rect">
            <a:avLst/>
          </a:prstGeom>
          <a:noFill/>
        </p:spPr>
        <p:txBody>
          <a:bodyPr wrap="square" rtlCol="0">
            <a:spAutoFit/>
          </a:bodyPr>
          <a:lstStyle/>
          <a:p>
            <a:pPr algn="just"/>
            <a:r>
              <a:rPr lang="en-US" sz="1400" dirty="0" err="1">
                <a:solidFill>
                  <a:srgbClr val="021D1E"/>
                </a:solidFill>
                <a:latin typeface="Quire Sans Light" panose="020B0302040400020003" pitchFamily="34" charset="0"/>
              </a:rPr>
              <a:t>Secara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sosiologis</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persyaratan-persyaratan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berikut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ini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harus</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dipenuhi</a:t>
            </a:r>
            <a:r>
              <a:rPr lang="en-US" sz="1400" dirty="0">
                <a:solidFill>
                  <a:srgbClr val="021D1E"/>
                </a:solidFill>
                <a:latin typeface="Quire Sans Light" panose="020B0302040400020003" pitchFamily="34" charset="0"/>
              </a:rPr>
              <a:t> agar </a:t>
            </a:r>
            <a:r>
              <a:rPr lang="en-US" sz="1400" dirty="0" err="1">
                <a:solidFill>
                  <a:srgbClr val="021D1E"/>
                </a:solidFill>
                <a:latin typeface="Quire Sans Light" panose="020B0302040400020003" pitchFamily="34" charset="0"/>
              </a:rPr>
              <a:t>suatu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revolusi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dapat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tercapai</a:t>
            </a:r>
            <a:r>
              <a:rPr lang="en-US" sz="1400" dirty="0">
                <a:solidFill>
                  <a:srgbClr val="021D1E"/>
                </a:solidFill>
                <a:latin typeface="Quire Sans Light" panose="020B0302040400020003" pitchFamily="34" charset="0"/>
              </a:rPr>
              <a:t>.</a:t>
            </a:r>
          </a:p>
          <a:p>
            <a:pPr marL="342900" indent="-342900" algn="just">
              <a:buFont typeface="+mj-lt"/>
              <a:buAutoNum type="arabicParenR"/>
            </a:pPr>
            <a:r>
              <a:rPr lang="en-US" sz="1400" dirty="0">
                <a:solidFill>
                  <a:srgbClr val="021D1E"/>
                </a:solidFill>
                <a:latin typeface="Quire Sans Light" panose="020B0302040400020003" pitchFamily="34" charset="0"/>
              </a:rPr>
              <a:t>Ada </a:t>
            </a:r>
            <a:r>
              <a:rPr lang="en-US" sz="1400" dirty="0" err="1">
                <a:solidFill>
                  <a:srgbClr val="021D1E"/>
                </a:solidFill>
                <a:latin typeface="Quire Sans Light" panose="020B0302040400020003" pitchFamily="34" charset="0"/>
              </a:rPr>
              <a:t>keinginan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dari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untuk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mengadakan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Dalam</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ada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perasaan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tidak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puas</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terhadap</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keadaan</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ada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keinginan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untuk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mencapai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keadaan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lebih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baik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Contohnya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Revolusi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Prancis</a:t>
            </a:r>
            <a:r>
              <a:rPr lang="en-US" sz="1400" dirty="0">
                <a:solidFill>
                  <a:srgbClr val="021D1E"/>
                </a:solidFill>
                <a:latin typeface="Quire Sans Light" panose="020B0302040400020003" pitchFamily="34" charset="0"/>
              </a:rPr>
              <a:t>. </a:t>
            </a:r>
          </a:p>
          <a:p>
            <a:pPr marL="342900" indent="-342900" algn="just">
              <a:buFont typeface="+mj-lt"/>
              <a:buAutoNum type="arabicParenR"/>
            </a:pPr>
            <a:r>
              <a:rPr lang="en-US" sz="1400" dirty="0">
                <a:solidFill>
                  <a:srgbClr val="021D1E"/>
                </a:solidFill>
                <a:latin typeface="Quire Sans Light" panose="020B0302040400020003" pitchFamily="34" charset="0"/>
              </a:rPr>
              <a:t>Ada </a:t>
            </a:r>
            <a:r>
              <a:rPr lang="en-US" sz="1400" dirty="0" err="1">
                <a:solidFill>
                  <a:srgbClr val="021D1E"/>
                </a:solidFill>
                <a:latin typeface="Quire Sans Light" panose="020B0302040400020003" pitchFamily="34" charset="0"/>
              </a:rPr>
              <a:t>seorang</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pemimpin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sekelompok</a:t>
            </a:r>
            <a:r>
              <a:rPr lang="en-US" sz="1400" dirty="0">
                <a:solidFill>
                  <a:srgbClr val="021D1E"/>
                </a:solidFill>
                <a:latin typeface="Quire Sans Light" panose="020B0302040400020003" pitchFamily="34" charset="0"/>
              </a:rPr>
              <a:t> orang yang </a:t>
            </a:r>
            <a:r>
              <a:rPr lang="en-US" sz="1400" dirty="0" err="1">
                <a:solidFill>
                  <a:srgbClr val="021D1E"/>
                </a:solidFill>
                <a:latin typeface="Quire Sans Light" panose="020B0302040400020003" pitchFamily="34" charset="0"/>
              </a:rPr>
              <a:t>mampu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memimpin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untuk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mengadakan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Contohnya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revolusi</a:t>
            </a:r>
            <a:r>
              <a:rPr lang="en-US" sz="1400" dirty="0">
                <a:solidFill>
                  <a:srgbClr val="021D1E"/>
                </a:solidFill>
                <a:latin typeface="Quire Sans Light" panose="020B0302040400020003" pitchFamily="34" charset="0"/>
              </a:rPr>
              <a:t> di </a:t>
            </a:r>
            <a:r>
              <a:rPr lang="en-US" sz="1400" dirty="0" err="1">
                <a:solidFill>
                  <a:srgbClr val="021D1E"/>
                </a:solidFill>
                <a:latin typeface="Quire Sans Light" panose="020B0302040400020003" pitchFamily="34" charset="0"/>
              </a:rPr>
              <a:t>Kuba</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dipimpin</a:t>
            </a:r>
            <a:r>
              <a:rPr lang="en-US" sz="1400" dirty="0">
                <a:solidFill>
                  <a:srgbClr val="021D1E"/>
                </a:solidFill>
                <a:latin typeface="Quire Sans Light" panose="020B0302040400020003" pitchFamily="34" charset="0"/>
              </a:rPr>
              <a:t> oleh Fidel Castro. </a:t>
            </a:r>
          </a:p>
          <a:p>
            <a:pPr marL="342900" indent="-342900" algn="just">
              <a:buFont typeface="+mj-lt"/>
              <a:buAutoNum type="arabicParenR"/>
            </a:pPr>
            <a:r>
              <a:rPr lang="en-US" sz="1400" dirty="0">
                <a:solidFill>
                  <a:srgbClr val="021D1E"/>
                </a:solidFill>
                <a:latin typeface="Quire Sans Light" panose="020B0302040400020003" pitchFamily="34" charset="0"/>
              </a:rPr>
              <a:t>Ada </a:t>
            </a:r>
            <a:r>
              <a:rPr lang="en-US" sz="1400" dirty="0" err="1">
                <a:solidFill>
                  <a:srgbClr val="021D1E"/>
                </a:solidFill>
                <a:latin typeface="Quire Sans Light" panose="020B0302040400020003" pitchFamily="34" charset="0"/>
              </a:rPr>
              <a:t>pemimpin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dapat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menampung</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keinginan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aspirasi</a:t>
            </a:r>
            <a:r>
              <a:rPr lang="en-US" sz="1400" dirty="0">
                <a:solidFill>
                  <a:srgbClr val="021D1E"/>
                </a:solidFill>
                <a:latin typeface="Quire Sans Light" panose="020B0302040400020003" pitchFamily="34" charset="0"/>
              </a:rPr>
              <a:t> rakyat dan </a:t>
            </a:r>
            <a:r>
              <a:rPr lang="en-US" sz="1400" dirty="0" err="1">
                <a:solidFill>
                  <a:srgbClr val="021D1E"/>
                </a:solidFill>
                <a:latin typeface="Quire Sans Light" panose="020B0302040400020003" pitchFamily="34" charset="0"/>
              </a:rPr>
              <a:t>merumuskan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aspirasi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tersebut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menjadi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suatu</a:t>
            </a:r>
            <a:r>
              <a:rPr lang="en-US" sz="1400" dirty="0">
                <a:solidFill>
                  <a:srgbClr val="021D1E"/>
                </a:solidFill>
                <a:latin typeface="Quire Sans Light" panose="020B0302040400020003" pitchFamily="34" charset="0"/>
              </a:rPr>
              <a:t> program </a:t>
            </a:r>
            <a:r>
              <a:rPr lang="en-US" sz="1400" dirty="0" err="1">
                <a:solidFill>
                  <a:srgbClr val="021D1E"/>
                </a:solidFill>
                <a:latin typeface="Quire Sans Light" panose="020B0302040400020003" pitchFamily="34" charset="0"/>
              </a:rPr>
              <a:t>kerja</a:t>
            </a:r>
            <a:r>
              <a:rPr lang="en-US" sz="1400" dirty="0">
                <a:solidFill>
                  <a:srgbClr val="021D1E"/>
                </a:solidFill>
                <a:latin typeface="Quire Sans Light" panose="020B0302040400020003" pitchFamily="34" charset="0"/>
              </a:rPr>
              <a:t>.</a:t>
            </a:r>
          </a:p>
          <a:p>
            <a:pPr marL="342900" indent="-342900" algn="just">
              <a:buFont typeface="+mj-lt"/>
              <a:buAutoNum type="arabicParenR"/>
            </a:pPr>
            <a:r>
              <a:rPr lang="en-US" sz="1400" dirty="0">
                <a:solidFill>
                  <a:srgbClr val="021D1E"/>
                </a:solidFill>
                <a:latin typeface="Quire Sans Light" panose="020B0302040400020003" pitchFamily="34" charset="0"/>
              </a:rPr>
              <a:t>Ada </a:t>
            </a:r>
            <a:r>
              <a:rPr lang="en-US" sz="1400" dirty="0" err="1">
                <a:solidFill>
                  <a:srgbClr val="021D1E"/>
                </a:solidFill>
                <a:latin typeface="Quire Sans Light" panose="020B0302040400020003" pitchFamily="34" charset="0"/>
              </a:rPr>
              <a:t>tujuan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konkret</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dapat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dicapai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Artinya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tujuan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itu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dapat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dilihat</a:t>
            </a:r>
            <a:r>
              <a:rPr lang="en-US" sz="1400" dirty="0">
                <a:solidFill>
                  <a:srgbClr val="021D1E"/>
                </a:solidFill>
                <a:latin typeface="Quire Sans Light" panose="020B0302040400020003" pitchFamily="34" charset="0"/>
              </a:rPr>
              <a:t> oleh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dilengkapi</a:t>
            </a:r>
            <a:r>
              <a:rPr lang="en-US" sz="1400" dirty="0">
                <a:solidFill>
                  <a:srgbClr val="021D1E"/>
                </a:solidFill>
                <a:latin typeface="Quire Sans Light" panose="020B0302040400020003" pitchFamily="34" charset="0"/>
              </a:rPr>
              <a:t> oleh </a:t>
            </a:r>
            <a:r>
              <a:rPr lang="en-US" sz="1400" dirty="0" err="1">
                <a:solidFill>
                  <a:srgbClr val="021D1E"/>
                </a:solidFill>
                <a:latin typeface="Quire Sans Light" panose="020B0302040400020003" pitchFamily="34" charset="0"/>
              </a:rPr>
              <a:t>suatu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ideologi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tertentu</a:t>
            </a:r>
            <a:r>
              <a:rPr lang="en-US" sz="1400" dirty="0">
                <a:solidFill>
                  <a:srgbClr val="021D1E"/>
                </a:solidFill>
                <a:latin typeface="Quire Sans Light" panose="020B0302040400020003" pitchFamily="34" charset="0"/>
              </a:rPr>
              <a:t>.</a:t>
            </a:r>
          </a:p>
          <a:p>
            <a:pPr marL="342900" indent="-342900" algn="just">
              <a:buFont typeface="+mj-lt"/>
              <a:buAutoNum type="arabicParenR"/>
            </a:pPr>
            <a:r>
              <a:rPr lang="en-US" sz="1400" dirty="0">
                <a:solidFill>
                  <a:srgbClr val="021D1E"/>
                </a:solidFill>
                <a:latin typeface="Quire Sans Light" panose="020B0302040400020003" pitchFamily="34" charset="0"/>
              </a:rPr>
              <a:t>Ada momentum yang </a:t>
            </a:r>
            <a:r>
              <a:rPr lang="en-US" sz="1400" dirty="0" err="1">
                <a:solidFill>
                  <a:srgbClr val="021D1E"/>
                </a:solidFill>
                <a:latin typeface="Quire Sans Light" panose="020B0302040400020003" pitchFamily="34" charset="0"/>
              </a:rPr>
              <a:t>tepat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untuk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mengadakan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revolusi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yaitu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ketika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keadaan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sudah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tepat</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baik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untuk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mengadakan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suatu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gerakan</a:t>
            </a:r>
            <a:r>
              <a:rPr lang="en-US" sz="1400" dirty="0">
                <a:solidFill>
                  <a:srgbClr val="021D1E"/>
                </a:solidFill>
                <a:latin typeface="Quire Sans Light" panose="020B0302040400020003" pitchFamily="34" charset="0"/>
              </a:rPr>
              <a:t>.</a:t>
            </a:r>
          </a:p>
        </p:txBody>
      </p:sp>
    </p:spTree>
    <p:extLst>
      <p:ext uri="{BB962C8B-B14F-4D97-AF65-F5344CB8AC3E}">
        <p14:creationId xmlns:p14="http://schemas.microsoft.com/office/powerpoint/2010/main" val="781339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1BFAD"/>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960B38A5-A4F8-C237-1381-9C08B4D07929}"/>
              </a:ext>
            </a:extLst>
          </p:cNvPr>
          <p:cNvSpPr/>
          <p:nvPr/>
        </p:nvSpPr>
        <p:spPr>
          <a:xfrm>
            <a:off x="381000" y="361950"/>
            <a:ext cx="4572000" cy="592368"/>
          </a:xfrm>
          <a:prstGeom prst="roundRect">
            <a:avLst/>
          </a:prstGeom>
          <a:solidFill>
            <a:srgbClr val="C74F54"/>
          </a:solidFill>
          <a:ln>
            <a:solidFill>
              <a:srgbClr val="C74F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dirty="0" err="1">
                <a:latin typeface="Dm sans" pitchFamily="2" charset="0"/>
              </a:rPr>
              <a:t>Bentuk-Bentuk</a:t>
            </a:r>
            <a:r>
              <a:rPr lang="en-US" sz="2000" dirty="0">
                <a:latin typeface="Dm sans" pitchFamily="2" charset="0"/>
              </a:rPr>
              <a:t> </a:t>
            </a:r>
            <a:r>
              <a:rPr lang="en-US" sz="2000" dirty="0" err="1">
                <a:latin typeface="Dm sans" pitchFamily="2" charset="0"/>
              </a:rPr>
              <a:t>Perubahan</a:t>
            </a:r>
            <a:r>
              <a:rPr lang="en-US" sz="2000" dirty="0">
                <a:latin typeface="Dm sans" pitchFamily="2" charset="0"/>
              </a:rPr>
              <a:t> </a:t>
            </a:r>
            <a:r>
              <a:rPr lang="en-US" sz="2000" dirty="0" err="1">
                <a:latin typeface="Dm sans" pitchFamily="2" charset="0"/>
              </a:rPr>
              <a:t>Sosial</a:t>
            </a:r>
            <a:endParaRPr lang="en-ID" sz="2000" dirty="0">
              <a:latin typeface="Dm sans" pitchFamily="2" charset="0"/>
            </a:endParaRPr>
          </a:p>
        </p:txBody>
      </p:sp>
      <p:sp>
        <p:nvSpPr>
          <p:cNvPr id="12" name="Rectangle: Rounded Corners 11">
            <a:extLst>
              <a:ext uri="{FF2B5EF4-FFF2-40B4-BE49-F238E27FC236}">
                <a16:creationId xmlns:a16="http://schemas.microsoft.com/office/drawing/2014/main" id="{CA2CE1DC-5FBE-E072-26D1-A074A833D1D0}"/>
              </a:ext>
            </a:extLst>
          </p:cNvPr>
          <p:cNvSpPr/>
          <p:nvPr/>
        </p:nvSpPr>
        <p:spPr>
          <a:xfrm>
            <a:off x="914400" y="1047750"/>
            <a:ext cx="1905000" cy="457200"/>
          </a:xfrm>
          <a:prstGeom prst="roundRect">
            <a:avLst/>
          </a:prstGeom>
          <a:solidFill>
            <a:srgbClr val="8BA79B"/>
          </a:solidFill>
          <a:ln>
            <a:solidFill>
              <a:srgbClr val="8BA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3"/>
            </a:pP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Kecil</a:t>
            </a:r>
            <a:endParaRPr lang="en-ID" sz="1400" b="1" dirty="0">
              <a:latin typeface="quire sans" panose="020B0502040400020003" pitchFamily="34" charset="0"/>
              <a:cs typeface="quire sans" panose="020B0502040400020003" pitchFamily="34" charset="0"/>
            </a:endParaRPr>
          </a:p>
        </p:txBody>
      </p:sp>
      <p:sp>
        <p:nvSpPr>
          <p:cNvPr id="15" name="TextBox 14">
            <a:extLst>
              <a:ext uri="{FF2B5EF4-FFF2-40B4-BE49-F238E27FC236}">
                <a16:creationId xmlns:a16="http://schemas.microsoft.com/office/drawing/2014/main" id="{15D26296-2412-EF84-9F75-6B53380D2299}"/>
              </a:ext>
            </a:extLst>
          </p:cNvPr>
          <p:cNvSpPr txBox="1"/>
          <p:nvPr/>
        </p:nvSpPr>
        <p:spPr>
          <a:xfrm>
            <a:off x="1295400" y="1504950"/>
            <a:ext cx="7467600" cy="738664"/>
          </a:xfrm>
          <a:prstGeom prst="rect">
            <a:avLst/>
          </a:prstGeom>
          <a:noFill/>
        </p:spPr>
        <p:txBody>
          <a:bodyPr wrap="square" rtlCol="0">
            <a:spAutoFit/>
          </a:bodyPr>
          <a:lstStyle/>
          <a:p>
            <a:pPr algn="just"/>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kecil</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adalah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terjadi</a:t>
            </a:r>
            <a:r>
              <a:rPr lang="en-US" sz="1400" dirty="0">
                <a:solidFill>
                  <a:srgbClr val="021D1E"/>
                </a:solidFill>
                <a:latin typeface="Quire Sans Light" panose="020B0302040400020003" pitchFamily="34" charset="0"/>
              </a:rPr>
              <a:t> pada </a:t>
            </a:r>
            <a:r>
              <a:rPr lang="en-US" sz="1400" dirty="0" err="1">
                <a:solidFill>
                  <a:srgbClr val="021D1E"/>
                </a:solidFill>
                <a:latin typeface="Quire Sans Light" panose="020B0302040400020003" pitchFamily="34" charset="0"/>
              </a:rPr>
              <a:t>unsur-unsur</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struktur</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sosial</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tidak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membawa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pengaruh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langsung</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berarti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bagi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Contohnya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mode </a:t>
            </a:r>
            <a:r>
              <a:rPr lang="en-US" sz="1400" dirty="0" err="1">
                <a:solidFill>
                  <a:srgbClr val="021D1E"/>
                </a:solidFill>
                <a:latin typeface="Quire Sans Light" panose="020B0302040400020003" pitchFamily="34" charset="0"/>
              </a:rPr>
              <a:t>pakaian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tidak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berpengaruh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besar</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terhadap</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struktur</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secara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keseluruhan</a:t>
            </a:r>
            <a:r>
              <a:rPr lang="en-US" sz="1400" dirty="0">
                <a:solidFill>
                  <a:srgbClr val="021D1E"/>
                </a:solidFill>
                <a:latin typeface="Quire Sans Light" panose="020B0302040400020003" pitchFamily="34" charset="0"/>
              </a:rPr>
              <a:t>.</a:t>
            </a:r>
          </a:p>
        </p:txBody>
      </p:sp>
      <p:sp>
        <p:nvSpPr>
          <p:cNvPr id="3" name="Rectangle: Rounded Corners 2">
            <a:extLst>
              <a:ext uri="{FF2B5EF4-FFF2-40B4-BE49-F238E27FC236}">
                <a16:creationId xmlns:a16="http://schemas.microsoft.com/office/drawing/2014/main" id="{F32D9DBB-D746-3A5B-A37C-09B65D2978DE}"/>
              </a:ext>
            </a:extLst>
          </p:cNvPr>
          <p:cNvSpPr/>
          <p:nvPr/>
        </p:nvSpPr>
        <p:spPr>
          <a:xfrm>
            <a:off x="914400" y="2438505"/>
            <a:ext cx="1981200" cy="457200"/>
          </a:xfrm>
          <a:prstGeom prst="roundRect">
            <a:avLst/>
          </a:prstGeom>
          <a:solidFill>
            <a:srgbClr val="8BA79B"/>
          </a:solidFill>
          <a:ln>
            <a:solidFill>
              <a:srgbClr val="8BA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4"/>
            </a:pP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Besar</a:t>
            </a:r>
            <a:endParaRPr lang="en-ID" sz="1400" b="1" dirty="0">
              <a:latin typeface="quire sans" panose="020B0502040400020003" pitchFamily="34" charset="0"/>
              <a:cs typeface="quire sans" panose="020B0502040400020003" pitchFamily="34" charset="0"/>
            </a:endParaRPr>
          </a:p>
        </p:txBody>
      </p:sp>
      <p:sp>
        <p:nvSpPr>
          <p:cNvPr id="4" name="TextBox 3">
            <a:extLst>
              <a:ext uri="{FF2B5EF4-FFF2-40B4-BE49-F238E27FC236}">
                <a16:creationId xmlns:a16="http://schemas.microsoft.com/office/drawing/2014/main" id="{699D6A15-F28F-8207-AF62-0088F906D313}"/>
              </a:ext>
            </a:extLst>
          </p:cNvPr>
          <p:cNvSpPr txBox="1"/>
          <p:nvPr/>
        </p:nvSpPr>
        <p:spPr>
          <a:xfrm>
            <a:off x="1295400" y="2895705"/>
            <a:ext cx="7467600" cy="1169551"/>
          </a:xfrm>
          <a:prstGeom prst="rect">
            <a:avLst/>
          </a:prstGeom>
          <a:noFill/>
        </p:spPr>
        <p:txBody>
          <a:bodyPr wrap="square" rtlCol="0">
            <a:spAutoFit/>
          </a:bodyPr>
          <a:lstStyle/>
          <a:p>
            <a:pPr algn="just"/>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besar</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adalah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berpengaruh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terhadap</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lembaga-lembaganya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seperti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sistem</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kerja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hak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milik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tanah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hubungan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kekeluargaan</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stratifikasi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Contohnya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urbanisasi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menimbulkan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berbagai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dalam</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perkotaan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antara</a:t>
            </a:r>
            <a:r>
              <a:rPr lang="en-US" sz="1400" dirty="0">
                <a:solidFill>
                  <a:srgbClr val="021D1E"/>
                </a:solidFill>
                <a:latin typeface="Quire Sans Light" panose="020B0302040400020003" pitchFamily="34" charset="0"/>
              </a:rPr>
              <a:t> lain </a:t>
            </a:r>
            <a:r>
              <a:rPr lang="en-US" sz="1400" dirty="0" err="1">
                <a:solidFill>
                  <a:srgbClr val="021D1E"/>
                </a:solidFill>
                <a:latin typeface="Quire Sans Light" panose="020B0302040400020003" pitchFamily="34" charset="0"/>
              </a:rPr>
              <a:t>timbul</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kesenjangan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dapat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memicu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konflik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perpecahan</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berujung</a:t>
            </a:r>
            <a:r>
              <a:rPr lang="en-US" sz="1400" dirty="0">
                <a:solidFill>
                  <a:srgbClr val="021D1E"/>
                </a:solidFill>
                <a:latin typeface="Quire Sans Light" panose="020B0302040400020003" pitchFamily="34" charset="0"/>
              </a:rPr>
              <a:t> pada </a:t>
            </a:r>
            <a:r>
              <a:rPr lang="en-US" sz="1400" dirty="0" err="1">
                <a:solidFill>
                  <a:srgbClr val="021D1E"/>
                </a:solidFill>
                <a:latin typeface="Quire Sans Light" panose="020B0302040400020003" pitchFamily="34" charset="0"/>
              </a:rPr>
              <a:t>disintegrasi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sosial</a:t>
            </a:r>
            <a:r>
              <a:rPr lang="en-US" sz="1400" dirty="0">
                <a:solidFill>
                  <a:srgbClr val="021D1E"/>
                </a:solidFill>
                <a:latin typeface="Quire Sans Light" panose="020B0302040400020003" pitchFamily="34" charset="0"/>
              </a:rPr>
              <a:t>. </a:t>
            </a:r>
          </a:p>
        </p:txBody>
      </p:sp>
    </p:spTree>
    <p:extLst>
      <p:ext uri="{BB962C8B-B14F-4D97-AF65-F5344CB8AC3E}">
        <p14:creationId xmlns:p14="http://schemas.microsoft.com/office/powerpoint/2010/main" val="240497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1BFAD"/>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960B38A5-A4F8-C237-1381-9C08B4D07929}"/>
              </a:ext>
            </a:extLst>
          </p:cNvPr>
          <p:cNvSpPr/>
          <p:nvPr/>
        </p:nvSpPr>
        <p:spPr>
          <a:xfrm>
            <a:off x="381000" y="361950"/>
            <a:ext cx="4572000" cy="592368"/>
          </a:xfrm>
          <a:prstGeom prst="roundRect">
            <a:avLst/>
          </a:prstGeom>
          <a:solidFill>
            <a:srgbClr val="C74F54"/>
          </a:solidFill>
          <a:ln>
            <a:solidFill>
              <a:srgbClr val="C74F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dirty="0" err="1">
                <a:latin typeface="Dm sans" pitchFamily="2" charset="0"/>
              </a:rPr>
              <a:t>Bentuk-Bentuk</a:t>
            </a:r>
            <a:r>
              <a:rPr lang="en-US" sz="2000" dirty="0">
                <a:latin typeface="Dm sans" pitchFamily="2" charset="0"/>
              </a:rPr>
              <a:t> </a:t>
            </a:r>
            <a:r>
              <a:rPr lang="en-US" sz="2000" dirty="0" err="1">
                <a:latin typeface="Dm sans" pitchFamily="2" charset="0"/>
              </a:rPr>
              <a:t>Perubahan</a:t>
            </a:r>
            <a:r>
              <a:rPr lang="en-US" sz="2000" dirty="0">
                <a:latin typeface="Dm sans" pitchFamily="2" charset="0"/>
              </a:rPr>
              <a:t> </a:t>
            </a:r>
            <a:r>
              <a:rPr lang="en-US" sz="2000" dirty="0" err="1">
                <a:latin typeface="Dm sans" pitchFamily="2" charset="0"/>
              </a:rPr>
              <a:t>Sosial</a:t>
            </a:r>
            <a:endParaRPr lang="en-ID" sz="2000" dirty="0">
              <a:latin typeface="Dm sans" pitchFamily="2" charset="0"/>
            </a:endParaRPr>
          </a:p>
        </p:txBody>
      </p:sp>
      <p:sp>
        <p:nvSpPr>
          <p:cNvPr id="12" name="Rectangle: Rounded Corners 11">
            <a:extLst>
              <a:ext uri="{FF2B5EF4-FFF2-40B4-BE49-F238E27FC236}">
                <a16:creationId xmlns:a16="http://schemas.microsoft.com/office/drawing/2014/main" id="{CA2CE1DC-5FBE-E072-26D1-A074A833D1D0}"/>
              </a:ext>
            </a:extLst>
          </p:cNvPr>
          <p:cNvSpPr/>
          <p:nvPr/>
        </p:nvSpPr>
        <p:spPr>
          <a:xfrm>
            <a:off x="914400" y="1047750"/>
            <a:ext cx="4267200" cy="457200"/>
          </a:xfrm>
          <a:prstGeom prst="roundRect">
            <a:avLst/>
          </a:prstGeom>
          <a:solidFill>
            <a:srgbClr val="8BA79B"/>
          </a:solidFill>
          <a:ln>
            <a:solidFill>
              <a:srgbClr val="8BA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5"/>
            </a:pP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yang </a:t>
            </a:r>
            <a:r>
              <a:rPr lang="en-US" sz="1400" b="1" dirty="0" err="1">
                <a:latin typeface="quire sans" panose="020B0502040400020003" pitchFamily="34" charset="0"/>
                <a:cs typeface="quire sans" panose="020B0502040400020003" pitchFamily="34" charset="0"/>
              </a:rPr>
              <a:t>Dihendaki</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atau</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Direncanakan</a:t>
            </a:r>
            <a:endParaRPr lang="en-ID" sz="1400" b="1" dirty="0">
              <a:latin typeface="quire sans" panose="020B0502040400020003" pitchFamily="34" charset="0"/>
              <a:cs typeface="quire sans" panose="020B0502040400020003" pitchFamily="34" charset="0"/>
            </a:endParaRPr>
          </a:p>
        </p:txBody>
      </p:sp>
      <p:sp>
        <p:nvSpPr>
          <p:cNvPr id="15" name="TextBox 14">
            <a:extLst>
              <a:ext uri="{FF2B5EF4-FFF2-40B4-BE49-F238E27FC236}">
                <a16:creationId xmlns:a16="http://schemas.microsoft.com/office/drawing/2014/main" id="{15D26296-2412-EF84-9F75-6B53380D2299}"/>
              </a:ext>
            </a:extLst>
          </p:cNvPr>
          <p:cNvSpPr txBox="1"/>
          <p:nvPr/>
        </p:nvSpPr>
        <p:spPr>
          <a:xfrm>
            <a:off x="1295400" y="1504950"/>
            <a:ext cx="7467600" cy="2677656"/>
          </a:xfrm>
          <a:prstGeom prst="rect">
            <a:avLst/>
          </a:prstGeom>
          <a:noFill/>
        </p:spPr>
        <p:txBody>
          <a:bodyPr wrap="square" rtlCol="0">
            <a:spAutoFit/>
          </a:bodyPr>
          <a:lstStyle/>
          <a:p>
            <a:pPr algn="just"/>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dikehendaki</a:t>
            </a:r>
            <a:r>
              <a:rPr lang="en-US" sz="1400" dirty="0">
                <a:solidFill>
                  <a:srgbClr val="021D1E"/>
                </a:solidFill>
                <a:latin typeface="Quire Sans Light" panose="020B0302040400020003" pitchFamily="34" charset="0"/>
              </a:rPr>
              <a:t> (</a:t>
            </a:r>
            <a:r>
              <a:rPr lang="en-US" sz="1400" i="1" dirty="0">
                <a:solidFill>
                  <a:srgbClr val="021D1E"/>
                </a:solidFill>
                <a:latin typeface="Quire Sans Light" panose="020B0302040400020003" pitchFamily="34" charset="0"/>
              </a:rPr>
              <a:t>intended change</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direncanakan</a:t>
            </a:r>
            <a:r>
              <a:rPr lang="en-US" sz="1400" dirty="0">
                <a:solidFill>
                  <a:srgbClr val="021D1E"/>
                </a:solidFill>
                <a:latin typeface="Quire Sans Light" panose="020B0302040400020003" pitchFamily="34" charset="0"/>
              </a:rPr>
              <a:t> (</a:t>
            </a:r>
            <a:r>
              <a:rPr lang="en-US" sz="1400" i="1" dirty="0">
                <a:solidFill>
                  <a:srgbClr val="021D1E"/>
                </a:solidFill>
                <a:latin typeface="Quire Sans Light" panose="020B0302040400020003" pitchFamily="34" charset="0"/>
              </a:rPr>
              <a:t>planned change</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adalah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diperkirakan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direncanakan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terlebih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dahulu</a:t>
            </a:r>
            <a:r>
              <a:rPr lang="en-US" sz="1400" dirty="0">
                <a:solidFill>
                  <a:srgbClr val="021D1E"/>
                </a:solidFill>
                <a:latin typeface="Quire Sans Light" panose="020B0302040400020003" pitchFamily="34" charset="0"/>
              </a:rPr>
              <a:t> oleh </a:t>
            </a:r>
            <a:r>
              <a:rPr lang="en-US" sz="1400" dirty="0" err="1">
                <a:solidFill>
                  <a:srgbClr val="021D1E"/>
                </a:solidFill>
                <a:latin typeface="Quire Sans Light" panose="020B0302040400020003" pitchFamily="34" charset="0"/>
              </a:rPr>
              <a:t>pihak-pihak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tertentu</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dikenal</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sebagai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pelaku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i="1" dirty="0">
                <a:solidFill>
                  <a:srgbClr val="021D1E"/>
                </a:solidFill>
                <a:latin typeface="Quire Sans Light" panose="020B0302040400020003" pitchFamily="34" charset="0"/>
              </a:rPr>
              <a:t>agent of change</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Pelaku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ini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adalah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individu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kelompok</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dipercaya</a:t>
            </a:r>
            <a:r>
              <a:rPr lang="en-US" sz="1400" dirty="0">
                <a:solidFill>
                  <a:srgbClr val="021D1E"/>
                </a:solidFill>
                <a:latin typeface="Quire Sans Light" panose="020B0302040400020003" pitchFamily="34" charset="0"/>
              </a:rPr>
              <a:t> oleh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sebagai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pemimpin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dalam</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sosial</a:t>
            </a:r>
            <a:r>
              <a:rPr lang="en-US" sz="1400" dirty="0">
                <a:solidFill>
                  <a:srgbClr val="021D1E"/>
                </a:solidFill>
                <a:latin typeface="Quire Sans Light" panose="020B0302040400020003" pitchFamily="34" charset="0"/>
              </a:rPr>
              <a:t>.</a:t>
            </a:r>
          </a:p>
          <a:p>
            <a:pPr algn="just"/>
            <a:endParaRPr lang="en-US" sz="1400" dirty="0">
              <a:solidFill>
                <a:srgbClr val="021D1E"/>
              </a:solidFill>
              <a:latin typeface="Quire Sans Light" panose="020B0302040400020003" pitchFamily="34" charset="0"/>
            </a:endParaRPr>
          </a:p>
          <a:p>
            <a:pPr algn="just"/>
            <a:r>
              <a:rPr lang="en-US" sz="1400" dirty="0" err="1">
                <a:solidFill>
                  <a:srgbClr val="021D1E"/>
                </a:solidFill>
                <a:latin typeface="Quire Sans Light" panose="020B0302040400020003" pitchFamily="34" charset="0"/>
              </a:rPr>
              <a:t>Perencanaan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sosial</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adalah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cara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memengaruhi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dengan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sistem</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teratur</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direncanakan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terlebih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dahulu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Menurut</a:t>
            </a:r>
            <a:r>
              <a:rPr lang="en-US" sz="1400" dirty="0">
                <a:solidFill>
                  <a:srgbClr val="021D1E"/>
                </a:solidFill>
                <a:latin typeface="Quire Sans Light" panose="020B0302040400020003" pitchFamily="34" charset="0"/>
              </a:rPr>
              <a:t> William I. Thomas dan Florian Znaniecki,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dikehendaki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adalah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teknik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sosial</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mencakup</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perintah</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larangan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untuk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menetralisir</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krisis</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dengan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akomodasi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sehingga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keadaan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tidak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diinginkan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dapat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dihilangkan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secara</a:t>
            </a:r>
            <a:r>
              <a:rPr lang="en-US" sz="1400" dirty="0">
                <a:solidFill>
                  <a:srgbClr val="021D1E"/>
                </a:solidFill>
                <a:latin typeface="Quire Sans Light" panose="020B0302040400020003" pitchFamily="34" charset="0"/>
              </a:rPr>
              <a:t> legal </a:t>
            </a:r>
            <a:r>
              <a:rPr lang="en-US" sz="1400" dirty="0" err="1">
                <a:solidFill>
                  <a:srgbClr val="021D1E"/>
                </a:solidFill>
                <a:latin typeface="Quire Sans Light" panose="020B0302040400020003" pitchFamily="34" charset="0"/>
              </a:rPr>
              <a:t>melalui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arbitrase</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Contoh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dari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dikehendaki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adalah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penerapan</a:t>
            </a:r>
            <a:r>
              <a:rPr lang="en-US" sz="1400" dirty="0">
                <a:solidFill>
                  <a:srgbClr val="021D1E"/>
                </a:solidFill>
                <a:latin typeface="Quire Sans Light" panose="020B0302040400020003" pitchFamily="34" charset="0"/>
              </a:rPr>
              <a:t> program </a:t>
            </a:r>
            <a:r>
              <a:rPr lang="en-US" sz="1400" dirty="0" err="1">
                <a:solidFill>
                  <a:srgbClr val="021D1E"/>
                </a:solidFill>
                <a:latin typeface="Quire Sans Light" panose="020B0302040400020003" pitchFamily="34" charset="0"/>
              </a:rPr>
              <a:t>keluarga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berencana</a:t>
            </a:r>
            <a:r>
              <a:rPr lang="en-US" sz="1400" dirty="0">
                <a:solidFill>
                  <a:srgbClr val="021D1E"/>
                </a:solidFill>
                <a:latin typeface="Quire Sans Light" panose="020B0302040400020003" pitchFamily="34" charset="0"/>
              </a:rPr>
              <a:t> (KB), yang </a:t>
            </a:r>
            <a:r>
              <a:rPr lang="en-US" sz="1400" dirty="0" err="1">
                <a:solidFill>
                  <a:srgbClr val="021D1E"/>
                </a:solidFill>
                <a:latin typeface="Quire Sans Light" panose="020B0302040400020003" pitchFamily="34" charset="0"/>
              </a:rPr>
              <a:t>bertujuan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mengendalikan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pertumbuhan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penduduk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untuk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menciptakan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keluarga</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sejahtera</a:t>
            </a:r>
            <a:r>
              <a:rPr lang="en-US" sz="1400" dirty="0">
                <a:solidFill>
                  <a:srgbClr val="021D1E"/>
                </a:solidFill>
                <a:latin typeface="Quire Sans Light" panose="020B0302040400020003" pitchFamily="34" charset="0"/>
              </a:rPr>
              <a:t>.</a:t>
            </a:r>
          </a:p>
        </p:txBody>
      </p:sp>
    </p:spTree>
    <p:extLst>
      <p:ext uri="{BB962C8B-B14F-4D97-AF65-F5344CB8AC3E}">
        <p14:creationId xmlns:p14="http://schemas.microsoft.com/office/powerpoint/2010/main" val="1881664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926A"/>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EA9AF2-EF91-018A-7E65-AB50F388F522}"/>
              </a:ext>
            </a:extLst>
          </p:cNvPr>
          <p:cNvPicPr>
            <a:picLocks noChangeAspect="1"/>
          </p:cNvPicPr>
          <p:nvPr/>
        </p:nvPicPr>
        <p:blipFill rotWithShape="1">
          <a:blip r:embed="rId2">
            <a:alphaModFix amt="35000"/>
          </a:blip>
          <a:srcRect t="4392" b="4392"/>
          <a:stretch/>
        </p:blipFill>
        <p:spPr>
          <a:xfrm>
            <a:off x="0" y="-5716"/>
            <a:ext cx="9188028" cy="5168266"/>
          </a:xfrm>
          <a:prstGeom prst="rect">
            <a:avLst/>
          </a:prstGeom>
        </p:spPr>
      </p:pic>
      <p:sp>
        <p:nvSpPr>
          <p:cNvPr id="13" name="Oval 12">
            <a:extLst>
              <a:ext uri="{FF2B5EF4-FFF2-40B4-BE49-F238E27FC236}">
                <a16:creationId xmlns:a16="http://schemas.microsoft.com/office/drawing/2014/main" id="{FB67089A-74B2-2C48-9C77-0700E3CD6245}"/>
              </a:ext>
            </a:extLst>
          </p:cNvPr>
          <p:cNvSpPr/>
          <p:nvPr/>
        </p:nvSpPr>
        <p:spPr>
          <a:xfrm>
            <a:off x="4229100" y="1428750"/>
            <a:ext cx="685800" cy="647329"/>
          </a:xfrm>
          <a:prstGeom prst="ellipse">
            <a:avLst/>
          </a:prstGeom>
          <a:solidFill>
            <a:srgbClr val="007074"/>
          </a:solidFill>
          <a:ln>
            <a:solidFill>
              <a:srgbClr val="EEE7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023B5A1D-16AC-2B0D-25CC-413D6B3DD45A}"/>
              </a:ext>
            </a:extLst>
          </p:cNvPr>
          <p:cNvSpPr txBox="1"/>
          <p:nvPr/>
        </p:nvSpPr>
        <p:spPr>
          <a:xfrm>
            <a:off x="2933700" y="1371229"/>
            <a:ext cx="3276600" cy="2401042"/>
          </a:xfrm>
          <a:prstGeom prst="rect">
            <a:avLst/>
          </a:prstGeom>
          <a:noFill/>
        </p:spPr>
        <p:txBody>
          <a:bodyPr wrap="square">
            <a:spAutoFit/>
          </a:bodyPr>
          <a:lstStyle/>
          <a:p>
            <a:pPr lvl="0" algn="ctr">
              <a:lnSpc>
                <a:spcPct val="107000"/>
              </a:lnSpc>
              <a:spcAft>
                <a:spcPts val="800"/>
              </a:spcAft>
            </a:pPr>
            <a:r>
              <a:rPr lang="en-ID" sz="4000" b="1" kern="100" dirty="0">
                <a:solidFill>
                  <a:srgbClr val="E1926A"/>
                </a:solidFill>
                <a:latin typeface="Cooper Black" panose="0208090404030B020404" pitchFamily="18" charset="0"/>
                <a:ea typeface="Calibri" panose="020F0502020204030204" pitchFamily="34" charset="0"/>
                <a:cs typeface="Times New Roman" panose="02020603050405020304" pitchFamily="18" charset="0"/>
              </a:rPr>
              <a:t>A</a:t>
            </a:r>
          </a:p>
          <a:p>
            <a:pPr lvl="0" algn="ctr">
              <a:lnSpc>
                <a:spcPct val="107000"/>
              </a:lnSpc>
              <a:spcAft>
                <a:spcPts val="800"/>
              </a:spcAft>
            </a:pPr>
            <a:r>
              <a:rPr lang="en-ID" sz="3200" b="1" kern="100" dirty="0" err="1">
                <a:solidFill>
                  <a:srgbClr val="EEE7D5"/>
                </a:solidFill>
                <a:effectLst/>
                <a:latin typeface="Cooper Black" panose="0208090404030B020404" pitchFamily="18" charset="0"/>
                <a:ea typeface="Calibri" panose="020F0502020204030204" pitchFamily="34" charset="0"/>
                <a:cs typeface="Times New Roman" panose="02020603050405020304" pitchFamily="18" charset="0"/>
              </a:rPr>
              <a:t>Hakikat</a:t>
            </a:r>
            <a:r>
              <a:rPr lang="en-ID" sz="3200" b="1" kern="100" dirty="0">
                <a:solidFill>
                  <a:srgbClr val="EEE7D5"/>
                </a:solidFill>
                <a:effectLst/>
                <a:latin typeface="Cooper Black" panose="0208090404030B020404" pitchFamily="18" charset="0"/>
                <a:ea typeface="Calibri" panose="020F0502020204030204" pitchFamily="34" charset="0"/>
                <a:cs typeface="Times New Roman" panose="02020603050405020304" pitchFamily="18" charset="0"/>
              </a:rPr>
              <a:t> </a:t>
            </a:r>
            <a:r>
              <a:rPr lang="en-ID" sz="3200" b="1" kern="100" dirty="0" err="1">
                <a:solidFill>
                  <a:srgbClr val="EEE7D5"/>
                </a:solidFill>
                <a:effectLst/>
                <a:latin typeface="Cooper Black" panose="0208090404030B020404" pitchFamily="18" charset="0"/>
                <a:ea typeface="Calibri" panose="020F0502020204030204" pitchFamily="34" charset="0"/>
                <a:cs typeface="Times New Roman" panose="02020603050405020304" pitchFamily="18" charset="0"/>
              </a:rPr>
              <a:t>Perubahan</a:t>
            </a:r>
            <a:r>
              <a:rPr lang="en-ID" sz="3200" b="1" kern="100" dirty="0">
                <a:solidFill>
                  <a:srgbClr val="EEE7D5"/>
                </a:solidFill>
                <a:effectLst/>
                <a:latin typeface="Cooper Black" panose="0208090404030B020404" pitchFamily="18" charset="0"/>
                <a:ea typeface="Calibri" panose="020F0502020204030204" pitchFamily="34" charset="0"/>
                <a:cs typeface="Times New Roman" panose="02020603050405020304" pitchFamily="18" charset="0"/>
              </a:rPr>
              <a:t> Sosial</a:t>
            </a:r>
            <a:endParaRPr lang="en-ID" sz="3200" kern="100" dirty="0">
              <a:solidFill>
                <a:srgbClr val="EEE7D5"/>
              </a:solidFill>
              <a:effectLst/>
              <a:latin typeface="Cooper Black" panose="0208090404030B020404" pitchFamily="18"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Tree>
    <p:extLst>
      <p:ext uri="{BB962C8B-B14F-4D97-AF65-F5344CB8AC3E}">
        <p14:creationId xmlns:p14="http://schemas.microsoft.com/office/powerpoint/2010/main" val="2008544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1BFAD"/>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960B38A5-A4F8-C237-1381-9C08B4D07929}"/>
              </a:ext>
            </a:extLst>
          </p:cNvPr>
          <p:cNvSpPr/>
          <p:nvPr/>
        </p:nvSpPr>
        <p:spPr>
          <a:xfrm>
            <a:off x="381000" y="361950"/>
            <a:ext cx="4572000" cy="592368"/>
          </a:xfrm>
          <a:prstGeom prst="roundRect">
            <a:avLst/>
          </a:prstGeom>
          <a:solidFill>
            <a:srgbClr val="C74F54"/>
          </a:solidFill>
          <a:ln>
            <a:solidFill>
              <a:srgbClr val="C74F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dirty="0" err="1">
                <a:latin typeface="Dm sans" pitchFamily="2" charset="0"/>
              </a:rPr>
              <a:t>Bentuk-Bentuk</a:t>
            </a:r>
            <a:r>
              <a:rPr lang="en-US" sz="2000" dirty="0">
                <a:latin typeface="Dm sans" pitchFamily="2" charset="0"/>
              </a:rPr>
              <a:t> </a:t>
            </a:r>
            <a:r>
              <a:rPr lang="en-US" sz="2000" dirty="0" err="1">
                <a:latin typeface="Dm sans" pitchFamily="2" charset="0"/>
              </a:rPr>
              <a:t>Perubahan</a:t>
            </a:r>
            <a:r>
              <a:rPr lang="en-US" sz="2000" dirty="0">
                <a:latin typeface="Dm sans" pitchFamily="2" charset="0"/>
              </a:rPr>
              <a:t> </a:t>
            </a:r>
            <a:r>
              <a:rPr lang="en-US" sz="2000" dirty="0" err="1">
                <a:latin typeface="Dm sans" pitchFamily="2" charset="0"/>
              </a:rPr>
              <a:t>Sosial</a:t>
            </a:r>
            <a:endParaRPr lang="en-ID" sz="2000" dirty="0">
              <a:latin typeface="Dm sans" pitchFamily="2" charset="0"/>
            </a:endParaRPr>
          </a:p>
        </p:txBody>
      </p:sp>
      <p:sp>
        <p:nvSpPr>
          <p:cNvPr id="12" name="Rectangle: Rounded Corners 11">
            <a:extLst>
              <a:ext uri="{FF2B5EF4-FFF2-40B4-BE49-F238E27FC236}">
                <a16:creationId xmlns:a16="http://schemas.microsoft.com/office/drawing/2014/main" id="{CA2CE1DC-5FBE-E072-26D1-A074A833D1D0}"/>
              </a:ext>
            </a:extLst>
          </p:cNvPr>
          <p:cNvSpPr/>
          <p:nvPr/>
        </p:nvSpPr>
        <p:spPr>
          <a:xfrm>
            <a:off x="914400" y="1047750"/>
            <a:ext cx="5257800" cy="457200"/>
          </a:xfrm>
          <a:prstGeom prst="roundRect">
            <a:avLst/>
          </a:prstGeom>
          <a:solidFill>
            <a:srgbClr val="8BA79B"/>
          </a:solidFill>
          <a:ln>
            <a:solidFill>
              <a:srgbClr val="8BA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6"/>
            </a:pP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yang </a:t>
            </a:r>
            <a:r>
              <a:rPr lang="en-US" sz="1400" b="1" dirty="0" err="1">
                <a:latin typeface="quire sans" panose="020B0502040400020003" pitchFamily="34" charset="0"/>
                <a:cs typeface="quire sans" panose="020B0502040400020003" pitchFamily="34" charset="0"/>
              </a:rPr>
              <a:t>Tidak</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Dihendaki</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atau</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Tidak</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Direncanakan</a:t>
            </a:r>
            <a:endParaRPr lang="en-ID" sz="1400" b="1" dirty="0">
              <a:latin typeface="quire sans" panose="020B0502040400020003" pitchFamily="34" charset="0"/>
              <a:cs typeface="quire sans" panose="020B0502040400020003" pitchFamily="34" charset="0"/>
            </a:endParaRPr>
          </a:p>
        </p:txBody>
      </p:sp>
      <p:sp>
        <p:nvSpPr>
          <p:cNvPr id="15" name="TextBox 14">
            <a:extLst>
              <a:ext uri="{FF2B5EF4-FFF2-40B4-BE49-F238E27FC236}">
                <a16:creationId xmlns:a16="http://schemas.microsoft.com/office/drawing/2014/main" id="{15D26296-2412-EF84-9F75-6B53380D2299}"/>
              </a:ext>
            </a:extLst>
          </p:cNvPr>
          <p:cNvSpPr txBox="1"/>
          <p:nvPr/>
        </p:nvSpPr>
        <p:spPr>
          <a:xfrm>
            <a:off x="1295400" y="1504950"/>
            <a:ext cx="7467600" cy="2462213"/>
          </a:xfrm>
          <a:prstGeom prst="rect">
            <a:avLst/>
          </a:prstGeom>
          <a:noFill/>
        </p:spPr>
        <p:txBody>
          <a:bodyPr wrap="square" rtlCol="0">
            <a:spAutoFit/>
          </a:bodyPr>
          <a:lstStyle/>
          <a:p>
            <a:pPr algn="just"/>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tidak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dikehendaki</a:t>
            </a:r>
            <a:r>
              <a:rPr lang="en-US" sz="1400" dirty="0">
                <a:solidFill>
                  <a:srgbClr val="021D1E"/>
                </a:solidFill>
                <a:latin typeface="Quire Sans Light" panose="020B0302040400020003" pitchFamily="34" charset="0"/>
              </a:rPr>
              <a:t> (</a:t>
            </a:r>
            <a:r>
              <a:rPr lang="en-US" sz="1400" i="1" dirty="0">
                <a:solidFill>
                  <a:srgbClr val="021D1E"/>
                </a:solidFill>
                <a:latin typeface="Quire Sans Light" panose="020B0302040400020003" pitchFamily="34" charset="0"/>
              </a:rPr>
              <a:t>unintended change</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tidak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direncanakan</a:t>
            </a:r>
            <a:r>
              <a:rPr lang="en-US" sz="1400" dirty="0">
                <a:solidFill>
                  <a:srgbClr val="021D1E"/>
                </a:solidFill>
                <a:latin typeface="Quire Sans Light" panose="020B0302040400020003" pitchFamily="34" charset="0"/>
              </a:rPr>
              <a:t> (</a:t>
            </a:r>
            <a:r>
              <a:rPr lang="en-US" sz="1400" i="1" dirty="0">
                <a:solidFill>
                  <a:srgbClr val="021D1E"/>
                </a:solidFill>
                <a:latin typeface="Quire Sans Light" panose="020B0302040400020003" pitchFamily="34" charset="0"/>
              </a:rPr>
              <a:t>unplanned change</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adalah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terjadi</a:t>
            </a:r>
            <a:r>
              <a:rPr lang="en-US" sz="1400" dirty="0">
                <a:solidFill>
                  <a:srgbClr val="021D1E"/>
                </a:solidFill>
                <a:latin typeface="Quire Sans Light" panose="020B0302040400020003" pitchFamily="34" charset="0"/>
              </a:rPr>
              <a:t> di </a:t>
            </a:r>
            <a:r>
              <a:rPr lang="en-US" sz="1400" dirty="0" err="1">
                <a:solidFill>
                  <a:srgbClr val="021D1E"/>
                </a:solidFill>
                <a:latin typeface="Quire Sans Light" panose="020B0302040400020003" pitchFamily="34" charset="0"/>
              </a:rPr>
              <a:t>luar</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jangkauan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pengawasan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kemampuan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manusia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sering</a:t>
            </a:r>
            <a:r>
              <a:rPr lang="en-US" sz="1400" dirty="0">
                <a:solidFill>
                  <a:srgbClr val="021D1E"/>
                </a:solidFill>
                <a:latin typeface="Quire Sans Light" panose="020B0302040400020003" pitchFamily="34" charset="0"/>
              </a:rPr>
              <a:t> kali </a:t>
            </a:r>
            <a:r>
              <a:rPr lang="en-US" sz="1400" dirty="0" err="1">
                <a:solidFill>
                  <a:srgbClr val="021D1E"/>
                </a:solidFill>
                <a:latin typeface="Quire Sans Light" panose="020B0302040400020003" pitchFamily="34" charset="0"/>
              </a:rPr>
              <a:t>menyebabkan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akibat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sosial</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tidak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diharapkan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Contohnya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pelaksanaan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upacara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adat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perkawinan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praktis</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berbeda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dari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tradisi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aslinya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karena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alasan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biaya</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waktu</a:t>
            </a:r>
            <a:r>
              <a:rPr lang="en-US" sz="1400" dirty="0">
                <a:solidFill>
                  <a:srgbClr val="021D1E"/>
                </a:solidFill>
                <a:latin typeface="Quire Sans Light" panose="020B0302040400020003" pitchFamily="34" charset="0"/>
              </a:rPr>
              <a:t>. </a:t>
            </a:r>
          </a:p>
          <a:p>
            <a:pPr algn="just"/>
            <a:endParaRPr lang="en-US" sz="1400" dirty="0">
              <a:solidFill>
                <a:srgbClr val="021D1E"/>
              </a:solidFill>
              <a:latin typeface="Quire Sans Light" panose="020B0302040400020003" pitchFamily="34" charset="0"/>
            </a:endParaRPr>
          </a:p>
          <a:p>
            <a:pPr algn="just"/>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dikehendaki</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tidak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dikehendaki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memiliki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kaitan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erat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Contohnya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kemajuan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teknologi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pertanian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seperti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penggunaan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traktor</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merupakan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direncanakan</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menguntungkan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petani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karena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menghemat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tenaga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waktu</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biaya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Namun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ini</a:t>
            </a:r>
            <a:r>
              <a:rPr lang="en-US" sz="1400" dirty="0">
                <a:solidFill>
                  <a:srgbClr val="021D1E"/>
                </a:solidFill>
                <a:latin typeface="Quire Sans Light" panose="020B0302040400020003" pitchFamily="34" charset="0"/>
              </a:rPr>
              <a:t> juga </a:t>
            </a:r>
            <a:r>
              <a:rPr lang="en-US" sz="1400" dirty="0" err="1">
                <a:solidFill>
                  <a:srgbClr val="021D1E"/>
                </a:solidFill>
                <a:latin typeface="Quire Sans Light" panose="020B0302040400020003" pitchFamily="34" charset="0"/>
              </a:rPr>
              <a:t>menyebabkan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efek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sampingan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tidak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diinginkan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seperti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memudarnya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nilai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kebersamaan</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kegotongroyongan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serta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hilangnya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pekerjaan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bagi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buruh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tani</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digantikan</a:t>
            </a:r>
            <a:r>
              <a:rPr lang="en-US" sz="1400" dirty="0">
                <a:solidFill>
                  <a:srgbClr val="021D1E"/>
                </a:solidFill>
                <a:latin typeface="Quire Sans Light" panose="020B0302040400020003" pitchFamily="34" charset="0"/>
              </a:rPr>
              <a:t> oleh </a:t>
            </a:r>
            <a:r>
              <a:rPr lang="en-US" sz="1400" dirty="0" err="1">
                <a:solidFill>
                  <a:srgbClr val="021D1E"/>
                </a:solidFill>
                <a:latin typeface="Quire Sans Light" panose="020B0302040400020003" pitchFamily="34" charset="0"/>
              </a:rPr>
              <a:t>mesin</a:t>
            </a:r>
            <a:r>
              <a:rPr lang="en-US" sz="1400" dirty="0">
                <a:solidFill>
                  <a:srgbClr val="021D1E"/>
                </a:solidFill>
                <a:latin typeface="Quire Sans Light" panose="020B0302040400020003" pitchFamily="34" charset="0"/>
              </a:rPr>
              <a:t>.</a:t>
            </a:r>
          </a:p>
        </p:txBody>
      </p:sp>
    </p:spTree>
    <p:extLst>
      <p:ext uri="{BB962C8B-B14F-4D97-AF65-F5344CB8AC3E}">
        <p14:creationId xmlns:p14="http://schemas.microsoft.com/office/powerpoint/2010/main" val="1845109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1BFAD"/>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960B38A5-A4F8-C237-1381-9C08B4D07929}"/>
              </a:ext>
            </a:extLst>
          </p:cNvPr>
          <p:cNvSpPr/>
          <p:nvPr/>
        </p:nvSpPr>
        <p:spPr>
          <a:xfrm>
            <a:off x="381000" y="361950"/>
            <a:ext cx="4572000" cy="592368"/>
          </a:xfrm>
          <a:prstGeom prst="roundRect">
            <a:avLst/>
          </a:prstGeom>
          <a:solidFill>
            <a:srgbClr val="C74F54"/>
          </a:solidFill>
          <a:ln>
            <a:solidFill>
              <a:srgbClr val="C74F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startAt="2"/>
            </a:pPr>
            <a:r>
              <a:rPr lang="en-US" sz="2000" dirty="0" err="1">
                <a:latin typeface="Dm sans" pitchFamily="2" charset="0"/>
              </a:rPr>
              <a:t>Bentuk-Bentuk</a:t>
            </a:r>
            <a:r>
              <a:rPr lang="en-US" sz="2000" dirty="0">
                <a:latin typeface="Dm sans" pitchFamily="2" charset="0"/>
              </a:rPr>
              <a:t> </a:t>
            </a:r>
            <a:r>
              <a:rPr lang="en-US" sz="2000" dirty="0" err="1">
                <a:latin typeface="Dm sans" pitchFamily="2" charset="0"/>
              </a:rPr>
              <a:t>Perubahan</a:t>
            </a:r>
            <a:r>
              <a:rPr lang="en-US" sz="2000" dirty="0">
                <a:latin typeface="Dm sans" pitchFamily="2" charset="0"/>
              </a:rPr>
              <a:t> </a:t>
            </a:r>
            <a:r>
              <a:rPr lang="en-US" sz="2000" dirty="0" err="1">
                <a:latin typeface="Dm sans" pitchFamily="2" charset="0"/>
              </a:rPr>
              <a:t>Sosial</a:t>
            </a:r>
            <a:endParaRPr lang="en-ID" sz="2000" dirty="0">
              <a:latin typeface="Dm sans" pitchFamily="2" charset="0"/>
            </a:endParaRPr>
          </a:p>
        </p:txBody>
      </p:sp>
      <p:sp>
        <p:nvSpPr>
          <p:cNvPr id="12" name="Rectangle: Rounded Corners 11">
            <a:extLst>
              <a:ext uri="{FF2B5EF4-FFF2-40B4-BE49-F238E27FC236}">
                <a16:creationId xmlns:a16="http://schemas.microsoft.com/office/drawing/2014/main" id="{CA2CE1DC-5FBE-E072-26D1-A074A833D1D0}"/>
              </a:ext>
            </a:extLst>
          </p:cNvPr>
          <p:cNvSpPr/>
          <p:nvPr/>
        </p:nvSpPr>
        <p:spPr>
          <a:xfrm>
            <a:off x="914400" y="1047750"/>
            <a:ext cx="4114800" cy="457200"/>
          </a:xfrm>
          <a:prstGeom prst="roundRect">
            <a:avLst/>
          </a:prstGeom>
          <a:solidFill>
            <a:srgbClr val="8BA79B"/>
          </a:solidFill>
          <a:ln>
            <a:solidFill>
              <a:srgbClr val="8BA7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startAt="7"/>
            </a:pP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Struktural</a:t>
            </a:r>
            <a:r>
              <a:rPr lang="en-US" sz="1400" b="1" dirty="0">
                <a:latin typeface="quire sans" panose="020B0502040400020003" pitchFamily="34" charset="0"/>
                <a:cs typeface="quire sans" panose="020B0502040400020003" pitchFamily="34" charset="0"/>
              </a:rPr>
              <a:t> dan </a:t>
            </a: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Proses</a:t>
            </a:r>
            <a:endParaRPr lang="en-ID" sz="1400" b="1" dirty="0">
              <a:latin typeface="quire sans" panose="020B0502040400020003" pitchFamily="34" charset="0"/>
              <a:cs typeface="quire sans" panose="020B0502040400020003" pitchFamily="34" charset="0"/>
            </a:endParaRPr>
          </a:p>
        </p:txBody>
      </p:sp>
      <p:sp>
        <p:nvSpPr>
          <p:cNvPr id="15" name="TextBox 14">
            <a:extLst>
              <a:ext uri="{FF2B5EF4-FFF2-40B4-BE49-F238E27FC236}">
                <a16:creationId xmlns:a16="http://schemas.microsoft.com/office/drawing/2014/main" id="{15D26296-2412-EF84-9F75-6B53380D2299}"/>
              </a:ext>
            </a:extLst>
          </p:cNvPr>
          <p:cNvSpPr txBox="1"/>
          <p:nvPr/>
        </p:nvSpPr>
        <p:spPr>
          <a:xfrm>
            <a:off x="1295400" y="1504950"/>
            <a:ext cx="7467600" cy="2893100"/>
          </a:xfrm>
          <a:prstGeom prst="rect">
            <a:avLst/>
          </a:prstGeom>
          <a:noFill/>
        </p:spPr>
        <p:txBody>
          <a:bodyPr wrap="square" rtlCol="0">
            <a:spAutoFit/>
          </a:bodyPr>
          <a:lstStyle/>
          <a:p>
            <a:pPr algn="just"/>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sosial</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dapat</a:t>
            </a:r>
            <a:r>
              <a:rPr lang="en-US" sz="1400" dirty="0">
                <a:solidFill>
                  <a:srgbClr val="021D1E"/>
                </a:solidFill>
                <a:latin typeface="Quire Sans Light" panose="020B0302040400020003" pitchFamily="34" charset="0"/>
              </a:rPr>
              <a:t> pula </a:t>
            </a:r>
            <a:r>
              <a:rPr lang="en-US" sz="1400" dirty="0" err="1">
                <a:solidFill>
                  <a:srgbClr val="021D1E"/>
                </a:solidFill>
                <a:latin typeface="Quire Sans Light" panose="020B0302040400020003" pitchFamily="34" charset="0"/>
              </a:rPr>
              <a:t>dibedakan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atas</a:t>
            </a:r>
            <a:r>
              <a:rPr lang="en-US" sz="1400" dirty="0">
                <a:solidFill>
                  <a:srgbClr val="021D1E"/>
                </a:solidFill>
                <a:latin typeface="Quire Sans Light" panose="020B0302040400020003" pitchFamily="34" charset="0"/>
              </a:rPr>
              <a:t> dua </a:t>
            </a:r>
            <a:r>
              <a:rPr lang="en-US" sz="1400" dirty="0" err="1">
                <a:solidFill>
                  <a:srgbClr val="021D1E"/>
                </a:solidFill>
                <a:latin typeface="Quire Sans Light" panose="020B0302040400020003" pitchFamily="34" charset="0"/>
              </a:rPr>
              <a:t>bentuk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yakni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struktural</a:t>
            </a:r>
            <a:r>
              <a:rPr lang="en-US" sz="1400" dirty="0">
                <a:solidFill>
                  <a:srgbClr val="021D1E"/>
                </a:solidFill>
                <a:latin typeface="Quire Sans Light" panose="020B0302040400020003" pitchFamily="34" charset="0"/>
              </a:rPr>
              <a:t> dan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proses.</a:t>
            </a:r>
          </a:p>
          <a:p>
            <a:pPr marL="342900" indent="-342900" algn="just">
              <a:buFont typeface="+mj-lt"/>
              <a:buAutoNum type="arabicParenR"/>
            </a:pP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Struktural</a:t>
            </a:r>
            <a:endParaRPr lang="en-US" sz="1400" dirty="0">
              <a:solidFill>
                <a:srgbClr val="021D1E"/>
              </a:solidFill>
              <a:latin typeface="Quire Sans Light" panose="020B0302040400020003" pitchFamily="34" charset="0"/>
            </a:endParaRPr>
          </a:p>
          <a:p>
            <a:pPr marL="357188" algn="just"/>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struktural</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adalah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yang sangat </a:t>
            </a:r>
            <a:r>
              <a:rPr lang="en-US" sz="1400" dirty="0" err="1">
                <a:solidFill>
                  <a:srgbClr val="021D1E"/>
                </a:solidFill>
                <a:latin typeface="Quire Sans Light" panose="020B0302040400020003" pitchFamily="34" charset="0"/>
              </a:rPr>
              <a:t>mendasar</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menyebabkan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timbulnya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reorganisasi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dalam</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masyarakat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Contohnya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sistem</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pemerintahan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dari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sentralisasi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desentralisasi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mengakibatkan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penambahan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wewenang</a:t>
            </a:r>
            <a:r>
              <a:rPr lang="en-US" sz="1400" dirty="0">
                <a:solidFill>
                  <a:srgbClr val="021D1E"/>
                </a:solidFill>
                <a:latin typeface="Quire Sans Light" panose="020B0302040400020003" pitchFamily="34" charset="0"/>
              </a:rPr>
              <a:t> pada </a:t>
            </a:r>
            <a:r>
              <a:rPr lang="en-US" sz="1400" dirty="0" err="1">
                <a:solidFill>
                  <a:srgbClr val="021D1E"/>
                </a:solidFill>
                <a:latin typeface="Quire Sans Light" panose="020B0302040400020003" pitchFamily="34" charset="0"/>
              </a:rPr>
              <a:t>daerah</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harus</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didukung</a:t>
            </a:r>
            <a:r>
              <a:rPr lang="en-US" sz="1400" dirty="0">
                <a:solidFill>
                  <a:srgbClr val="021D1E"/>
                </a:solidFill>
                <a:latin typeface="Quire Sans Light" panose="020B0302040400020003" pitchFamily="34" charset="0"/>
              </a:rPr>
              <a:t> oleh </a:t>
            </a:r>
            <a:r>
              <a:rPr lang="en-US" sz="1400" dirty="0" err="1">
                <a:solidFill>
                  <a:srgbClr val="021D1E"/>
                </a:solidFill>
                <a:latin typeface="Quire Sans Light" panose="020B0302040400020003" pitchFamily="34" charset="0"/>
              </a:rPr>
              <a:t>kesiapan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pengelolaan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daerah</a:t>
            </a:r>
            <a:r>
              <a:rPr lang="en-US" sz="1400" dirty="0">
                <a:solidFill>
                  <a:srgbClr val="021D1E"/>
                </a:solidFill>
                <a:latin typeface="Quire Sans Light" panose="020B0302040400020003" pitchFamily="34" charset="0"/>
              </a:rPr>
              <a:t>.</a:t>
            </a:r>
          </a:p>
          <a:p>
            <a:pPr algn="just"/>
            <a:endParaRPr lang="en-US" sz="1400" dirty="0">
              <a:solidFill>
                <a:srgbClr val="021D1E"/>
              </a:solidFill>
              <a:latin typeface="Quire Sans Light" panose="020B0302040400020003" pitchFamily="34" charset="0"/>
            </a:endParaRPr>
          </a:p>
          <a:p>
            <a:pPr marL="342900" indent="-342900" algn="just">
              <a:buFont typeface="+mj-lt"/>
              <a:buAutoNum type="arabicParenR" startAt="2"/>
            </a:pP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Proses</a:t>
            </a:r>
          </a:p>
          <a:p>
            <a:pPr marL="357188" algn="just"/>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proses </a:t>
            </a:r>
            <a:r>
              <a:rPr lang="en-US" sz="1400" dirty="0" err="1">
                <a:solidFill>
                  <a:srgbClr val="021D1E"/>
                </a:solidFill>
                <a:latin typeface="Quire Sans Light" panose="020B0302040400020003" pitchFamily="34" charset="0"/>
              </a:rPr>
              <a:t>adalah</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sifatnya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tidak</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mendasar</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tersebut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hanya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merupakan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penyempurnaan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dari</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sebelumnya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Contohnya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perubahan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kurikulum</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dalam</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bidang</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pendidikan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sifatnya</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menyempurnakan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kekurangan-kekurangan</a:t>
            </a:r>
            <a:r>
              <a:rPr lang="en-US" sz="1400" dirty="0">
                <a:solidFill>
                  <a:srgbClr val="021D1E"/>
                </a:solidFill>
                <a:latin typeface="Quire Sans Light" panose="020B0302040400020003" pitchFamily="34" charset="0"/>
              </a:rPr>
              <a:t> yang </a:t>
            </a:r>
            <a:r>
              <a:rPr lang="en-US" sz="1400" dirty="0" err="1">
                <a:solidFill>
                  <a:srgbClr val="021D1E"/>
                </a:solidFill>
                <a:latin typeface="Quire Sans Light" panose="020B0302040400020003" pitchFamily="34" charset="0"/>
              </a:rPr>
              <a:t>terdapat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dalam</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perangkat</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atau</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dalam</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pelaksanaan</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kurikulum</a:t>
            </a:r>
            <a:r>
              <a:rPr lang="en-US" sz="1400" dirty="0">
                <a:solidFill>
                  <a:srgbClr val="021D1E"/>
                </a:solidFill>
                <a:latin typeface="Quire Sans Light" panose="020B0302040400020003" pitchFamily="34" charset="0"/>
              </a:rPr>
              <a:t> </a:t>
            </a:r>
            <a:r>
              <a:rPr lang="en-US" sz="1400" dirty="0" err="1">
                <a:solidFill>
                  <a:srgbClr val="021D1E"/>
                </a:solidFill>
                <a:latin typeface="Quire Sans Light" panose="020B0302040400020003" pitchFamily="34" charset="0"/>
              </a:rPr>
              <a:t>sebelumnya</a:t>
            </a:r>
            <a:r>
              <a:rPr lang="en-US" sz="1400" dirty="0">
                <a:solidFill>
                  <a:srgbClr val="021D1E"/>
                </a:solidFill>
                <a:latin typeface="Quire Sans Light" panose="020B0302040400020003" pitchFamily="34" charset="0"/>
              </a:rPr>
              <a:t>.</a:t>
            </a:r>
          </a:p>
        </p:txBody>
      </p:sp>
    </p:spTree>
    <p:extLst>
      <p:ext uri="{BB962C8B-B14F-4D97-AF65-F5344CB8AC3E}">
        <p14:creationId xmlns:p14="http://schemas.microsoft.com/office/powerpoint/2010/main" val="2601480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99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CF44EF-8B81-143E-8F41-09AF8B1CA316}"/>
              </a:ext>
            </a:extLst>
          </p:cNvPr>
          <p:cNvPicPr>
            <a:picLocks noChangeAspect="1"/>
          </p:cNvPicPr>
          <p:nvPr/>
        </p:nvPicPr>
        <p:blipFill rotWithShape="1">
          <a:blip r:embed="rId2">
            <a:alphaModFix amt="20000"/>
          </a:blip>
          <a:srcRect l="1581" t="4001" b="6226"/>
          <a:stretch/>
        </p:blipFill>
        <p:spPr>
          <a:xfrm>
            <a:off x="0" y="0"/>
            <a:ext cx="9144000" cy="5143500"/>
          </a:xfrm>
          <a:prstGeom prst="rect">
            <a:avLst/>
          </a:prstGeom>
        </p:spPr>
      </p:pic>
      <p:sp>
        <p:nvSpPr>
          <p:cNvPr id="13" name="Oval 12">
            <a:extLst>
              <a:ext uri="{FF2B5EF4-FFF2-40B4-BE49-F238E27FC236}">
                <a16:creationId xmlns:a16="http://schemas.microsoft.com/office/drawing/2014/main" id="{FB67089A-74B2-2C48-9C77-0700E3CD6245}"/>
              </a:ext>
            </a:extLst>
          </p:cNvPr>
          <p:cNvSpPr/>
          <p:nvPr/>
        </p:nvSpPr>
        <p:spPr>
          <a:xfrm>
            <a:off x="4229100" y="1428750"/>
            <a:ext cx="685800" cy="647329"/>
          </a:xfrm>
          <a:prstGeom prst="ellipse">
            <a:avLst/>
          </a:prstGeom>
          <a:solidFill>
            <a:srgbClr val="E8E8E8"/>
          </a:solidFill>
          <a:ln>
            <a:solidFill>
              <a:srgbClr val="E8E8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TextBox 11">
            <a:extLst>
              <a:ext uri="{FF2B5EF4-FFF2-40B4-BE49-F238E27FC236}">
                <a16:creationId xmlns:a16="http://schemas.microsoft.com/office/drawing/2014/main" id="{023B5A1D-16AC-2B0D-25CC-413D6B3DD45A}"/>
              </a:ext>
            </a:extLst>
          </p:cNvPr>
          <p:cNvSpPr txBox="1"/>
          <p:nvPr/>
        </p:nvSpPr>
        <p:spPr>
          <a:xfrm>
            <a:off x="1438275" y="1371229"/>
            <a:ext cx="6267450" cy="2401042"/>
          </a:xfrm>
          <a:prstGeom prst="rect">
            <a:avLst/>
          </a:prstGeom>
          <a:noFill/>
        </p:spPr>
        <p:txBody>
          <a:bodyPr wrap="square">
            <a:spAutoFit/>
          </a:bodyPr>
          <a:lstStyle/>
          <a:p>
            <a:pPr lvl="0" algn="ctr">
              <a:lnSpc>
                <a:spcPct val="107000"/>
              </a:lnSpc>
              <a:spcAft>
                <a:spcPts val="800"/>
              </a:spcAft>
            </a:pPr>
            <a:r>
              <a:rPr lang="en-ID" sz="4000" b="1" kern="100" dirty="0">
                <a:solidFill>
                  <a:srgbClr val="FF6816"/>
                </a:solidFill>
                <a:latin typeface="Cooper Black" panose="0208090404030B020404" pitchFamily="18" charset="0"/>
                <a:ea typeface="Calibri" panose="020F0502020204030204" pitchFamily="34" charset="0"/>
                <a:cs typeface="Times New Roman" panose="02020603050405020304" pitchFamily="18" charset="0"/>
              </a:rPr>
              <a:t>C</a:t>
            </a:r>
          </a:p>
          <a:p>
            <a:pPr lvl="0" algn="ctr">
              <a:lnSpc>
                <a:spcPct val="107000"/>
              </a:lnSpc>
              <a:spcAft>
                <a:spcPts val="800"/>
              </a:spcAft>
            </a:pPr>
            <a:r>
              <a:rPr lang="en-ID" sz="3200" b="1" kern="100" dirty="0" err="1">
                <a:ln>
                  <a:solidFill>
                    <a:srgbClr val="6E7E86"/>
                  </a:solidFill>
                </a:ln>
                <a:solidFill>
                  <a:srgbClr val="FCD800"/>
                </a:solidFill>
                <a:effectLst/>
                <a:latin typeface="Cooper Black" panose="0208090404030B020404" pitchFamily="18" charset="0"/>
                <a:ea typeface="Calibri" panose="020F0502020204030204" pitchFamily="34" charset="0"/>
                <a:cs typeface="Times New Roman" panose="02020603050405020304" pitchFamily="18" charset="0"/>
              </a:rPr>
              <a:t>Perubahan</a:t>
            </a:r>
            <a:r>
              <a:rPr lang="en-ID" sz="3200" b="1" kern="100" dirty="0">
                <a:ln>
                  <a:solidFill>
                    <a:srgbClr val="6E7E86"/>
                  </a:solidFill>
                </a:ln>
                <a:solidFill>
                  <a:srgbClr val="FCD800"/>
                </a:solidFill>
                <a:effectLst/>
                <a:latin typeface="Cooper Black" panose="0208090404030B020404" pitchFamily="18" charset="0"/>
                <a:ea typeface="Calibri" panose="020F0502020204030204" pitchFamily="34" charset="0"/>
                <a:cs typeface="Times New Roman" panose="02020603050405020304" pitchFamily="18" charset="0"/>
              </a:rPr>
              <a:t> Sosial dan </a:t>
            </a:r>
            <a:r>
              <a:rPr lang="en-ID" sz="3200" b="1" kern="100" dirty="0" err="1">
                <a:ln>
                  <a:solidFill>
                    <a:srgbClr val="6E7E86"/>
                  </a:solidFill>
                </a:ln>
                <a:solidFill>
                  <a:srgbClr val="FCD800"/>
                </a:solidFill>
                <a:effectLst/>
                <a:latin typeface="Cooper Black" panose="0208090404030B020404" pitchFamily="18" charset="0"/>
                <a:ea typeface="Calibri" panose="020F0502020204030204" pitchFamily="34" charset="0"/>
                <a:cs typeface="Times New Roman" panose="02020603050405020304" pitchFamily="18" charset="0"/>
              </a:rPr>
              <a:t>Dampaknya</a:t>
            </a:r>
            <a:r>
              <a:rPr lang="en-ID" sz="3200" b="1" kern="100" dirty="0">
                <a:ln>
                  <a:solidFill>
                    <a:srgbClr val="6E7E86"/>
                  </a:solidFill>
                </a:ln>
                <a:solidFill>
                  <a:srgbClr val="FCD800"/>
                </a:solidFill>
                <a:effectLst/>
                <a:latin typeface="Cooper Black" panose="0208090404030B020404" pitchFamily="18" charset="0"/>
                <a:ea typeface="Calibri" panose="020F0502020204030204" pitchFamily="34" charset="0"/>
                <a:cs typeface="Times New Roman" panose="02020603050405020304" pitchFamily="18" charset="0"/>
              </a:rPr>
              <a:t> </a:t>
            </a:r>
            <a:r>
              <a:rPr lang="en-ID" sz="3200" b="1" kern="100" dirty="0" err="1">
                <a:ln>
                  <a:solidFill>
                    <a:srgbClr val="6E7E86"/>
                  </a:solidFill>
                </a:ln>
                <a:solidFill>
                  <a:srgbClr val="FCD800"/>
                </a:solidFill>
                <a:effectLst/>
                <a:latin typeface="Cooper Black" panose="0208090404030B020404" pitchFamily="18" charset="0"/>
                <a:ea typeface="Calibri" panose="020F0502020204030204" pitchFamily="34" charset="0"/>
                <a:cs typeface="Times New Roman" panose="02020603050405020304" pitchFamily="18" charset="0"/>
              </a:rPr>
              <a:t>terhadap</a:t>
            </a:r>
            <a:r>
              <a:rPr lang="en-ID" sz="3200" b="1" kern="100" dirty="0">
                <a:ln>
                  <a:solidFill>
                    <a:srgbClr val="6E7E86"/>
                  </a:solidFill>
                </a:ln>
                <a:solidFill>
                  <a:srgbClr val="FCD800"/>
                </a:solidFill>
                <a:effectLst/>
                <a:latin typeface="Cooper Black" panose="0208090404030B020404" pitchFamily="18" charset="0"/>
                <a:ea typeface="Calibri" panose="020F0502020204030204" pitchFamily="34" charset="0"/>
                <a:cs typeface="Times New Roman" panose="02020603050405020304" pitchFamily="18" charset="0"/>
              </a:rPr>
              <a:t> </a:t>
            </a:r>
            <a:r>
              <a:rPr lang="en-ID" sz="3200" b="1" kern="100" dirty="0" err="1">
                <a:ln>
                  <a:solidFill>
                    <a:srgbClr val="6E7E86"/>
                  </a:solidFill>
                </a:ln>
                <a:solidFill>
                  <a:srgbClr val="FCD800"/>
                </a:solidFill>
                <a:effectLst/>
                <a:latin typeface="Cooper Black" panose="0208090404030B020404" pitchFamily="18" charset="0"/>
                <a:ea typeface="Calibri" panose="020F0502020204030204" pitchFamily="34" charset="0"/>
                <a:cs typeface="Times New Roman" panose="02020603050405020304" pitchFamily="18" charset="0"/>
              </a:rPr>
              <a:t>Kehidup</a:t>
            </a:r>
            <a:r>
              <a:rPr lang="en-ID" sz="3200" b="1" kern="100" dirty="0" err="1">
                <a:ln>
                  <a:solidFill>
                    <a:srgbClr val="6E7E86"/>
                  </a:solidFill>
                </a:ln>
                <a:solidFill>
                  <a:srgbClr val="FCD800"/>
                </a:solidFill>
                <a:latin typeface="Cooper Black" panose="0208090404030B020404" pitchFamily="18" charset="0"/>
                <a:ea typeface="Calibri" panose="020F0502020204030204" pitchFamily="34" charset="0"/>
                <a:cs typeface="Times New Roman" panose="02020603050405020304" pitchFamily="18" charset="0"/>
              </a:rPr>
              <a:t>an</a:t>
            </a:r>
            <a:r>
              <a:rPr lang="en-ID" sz="3200" b="1" kern="100" dirty="0">
                <a:ln>
                  <a:solidFill>
                    <a:srgbClr val="6E7E86"/>
                  </a:solidFill>
                </a:ln>
                <a:solidFill>
                  <a:srgbClr val="FCD800"/>
                </a:solidFill>
                <a:latin typeface="Cooper Black" panose="0208090404030B020404" pitchFamily="18" charset="0"/>
                <a:ea typeface="Calibri" panose="020F0502020204030204" pitchFamily="34" charset="0"/>
                <a:cs typeface="Times New Roman" panose="02020603050405020304" pitchFamily="18" charset="0"/>
              </a:rPr>
              <a:t> Masyarakat</a:t>
            </a:r>
            <a:endParaRPr lang="en-ID" sz="3200" kern="100" dirty="0">
              <a:ln>
                <a:solidFill>
                  <a:srgbClr val="6E7E86"/>
                </a:solidFill>
              </a:ln>
              <a:solidFill>
                <a:srgbClr val="FCD800"/>
              </a:solidFill>
              <a:effectLst/>
              <a:latin typeface="Cooper Black" panose="0208090404030B020404" pitchFamily="18"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Tree>
    <p:extLst>
      <p:ext uri="{BB962C8B-B14F-4D97-AF65-F5344CB8AC3E}">
        <p14:creationId xmlns:p14="http://schemas.microsoft.com/office/powerpoint/2010/main" val="1494728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3B2498-8985-E369-E6C1-5443F39B46D9}"/>
              </a:ext>
            </a:extLst>
          </p:cNvPr>
          <p:cNvSpPr/>
          <p:nvPr/>
        </p:nvSpPr>
        <p:spPr>
          <a:xfrm>
            <a:off x="171450" y="173682"/>
            <a:ext cx="723900" cy="685800"/>
          </a:xfrm>
          <a:prstGeom prst="ellipse">
            <a:avLst/>
          </a:prstGeom>
          <a:solidFill>
            <a:srgbClr val="FF6816"/>
          </a:solidFill>
          <a:ln>
            <a:solidFill>
              <a:srgbClr val="FF6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60EEF2D8-97CA-C3A7-CA86-62DB96E4582C}"/>
              </a:ext>
            </a:extLst>
          </p:cNvPr>
          <p:cNvSpPr/>
          <p:nvPr/>
        </p:nvSpPr>
        <p:spPr>
          <a:xfrm>
            <a:off x="1066800" y="249882"/>
            <a:ext cx="4724400" cy="533400"/>
          </a:xfrm>
          <a:prstGeom prst="roundRect">
            <a:avLst/>
          </a:prstGeom>
          <a:solidFill>
            <a:srgbClr val="00799B"/>
          </a:solidFill>
          <a:ln>
            <a:solidFill>
              <a:srgbClr val="007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Dm sans" pitchFamily="2" charset="0"/>
              </a:rPr>
              <a:t>Perubahan</a:t>
            </a:r>
            <a:r>
              <a:rPr lang="en-US" sz="2000" b="1" dirty="0">
                <a:latin typeface="Dm sans" pitchFamily="2" charset="0"/>
              </a:rPr>
              <a:t> </a:t>
            </a:r>
            <a:r>
              <a:rPr lang="en-US" sz="2000" b="1" dirty="0" err="1">
                <a:latin typeface="Dm sans" pitchFamily="2" charset="0"/>
              </a:rPr>
              <a:t>Sosial</a:t>
            </a:r>
            <a:r>
              <a:rPr lang="en-US" sz="2000" b="1" dirty="0">
                <a:latin typeface="Dm sans" pitchFamily="2" charset="0"/>
              </a:rPr>
              <a:t> </a:t>
            </a:r>
            <a:r>
              <a:rPr lang="en-US" sz="2000" b="1" dirty="0" err="1">
                <a:latin typeface="Dm sans" pitchFamily="2" charset="0"/>
              </a:rPr>
              <a:t>Menuju</a:t>
            </a:r>
            <a:r>
              <a:rPr lang="en-US" sz="2000" b="1" dirty="0">
                <a:latin typeface="Dm sans" pitchFamily="2" charset="0"/>
              </a:rPr>
              <a:t> </a:t>
            </a:r>
            <a:r>
              <a:rPr lang="en-US" sz="2000" b="1" dirty="0" err="1">
                <a:latin typeface="Dm sans" pitchFamily="2" charset="0"/>
              </a:rPr>
              <a:t>Kemajuan</a:t>
            </a:r>
            <a:endParaRPr lang="en-ID" sz="2000" b="1" dirty="0">
              <a:latin typeface="Dm sans" pitchFamily="2" charset="0"/>
            </a:endParaRPr>
          </a:p>
        </p:txBody>
      </p:sp>
      <p:sp>
        <p:nvSpPr>
          <p:cNvPr id="3" name="TextBox 2">
            <a:extLst>
              <a:ext uri="{FF2B5EF4-FFF2-40B4-BE49-F238E27FC236}">
                <a16:creationId xmlns:a16="http://schemas.microsoft.com/office/drawing/2014/main" id="{A066798C-B8C3-9DAA-465A-9F0D1016E489}"/>
              </a:ext>
            </a:extLst>
          </p:cNvPr>
          <p:cNvSpPr txBox="1"/>
          <p:nvPr/>
        </p:nvSpPr>
        <p:spPr>
          <a:xfrm>
            <a:off x="228600" y="285750"/>
            <a:ext cx="609600" cy="461665"/>
          </a:xfrm>
          <a:prstGeom prst="rect">
            <a:avLst/>
          </a:prstGeom>
          <a:noFill/>
        </p:spPr>
        <p:txBody>
          <a:bodyPr wrap="square" rtlCol="0">
            <a:spAutoFit/>
          </a:bodyPr>
          <a:lstStyle/>
          <a:p>
            <a:pPr algn="ctr"/>
            <a:r>
              <a:rPr lang="en-US" sz="2400" b="1" dirty="0">
                <a:solidFill>
                  <a:schemeClr val="bg1"/>
                </a:solidFill>
                <a:latin typeface="Dm sans" pitchFamily="2" charset="0"/>
              </a:rPr>
              <a:t>01</a:t>
            </a:r>
            <a:endParaRPr lang="en-ID" sz="2400" b="1" dirty="0">
              <a:solidFill>
                <a:schemeClr val="bg1"/>
              </a:solidFill>
              <a:latin typeface="Dm sans" pitchFamily="2" charset="0"/>
            </a:endParaRPr>
          </a:p>
        </p:txBody>
      </p:sp>
      <p:sp>
        <p:nvSpPr>
          <p:cNvPr id="17" name="TextBox 16">
            <a:extLst>
              <a:ext uri="{FF2B5EF4-FFF2-40B4-BE49-F238E27FC236}">
                <a16:creationId xmlns:a16="http://schemas.microsoft.com/office/drawing/2014/main" id="{6A085F2C-A48F-A571-8852-56A58E6497AB}"/>
              </a:ext>
            </a:extLst>
          </p:cNvPr>
          <p:cNvSpPr txBox="1"/>
          <p:nvPr/>
        </p:nvSpPr>
        <p:spPr>
          <a:xfrm>
            <a:off x="1066800" y="871808"/>
            <a:ext cx="7620000" cy="3323987"/>
          </a:xfrm>
          <a:prstGeom prst="rect">
            <a:avLst/>
          </a:prstGeom>
          <a:noFill/>
        </p:spPr>
        <p:txBody>
          <a:bodyPr wrap="square">
            <a:spAutoFit/>
          </a:bodyPr>
          <a:lstStyle/>
          <a:p>
            <a:pPr algn="just"/>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adalah</a:t>
            </a:r>
            <a:r>
              <a:rPr lang="en-ID" sz="1400" dirty="0">
                <a:latin typeface="Quire Sans Light" panose="020B0302040400020003" pitchFamily="34" charset="0"/>
              </a:rPr>
              <a:t> proses </a:t>
            </a:r>
            <a:r>
              <a:rPr lang="en-ID" sz="1400" dirty="0" err="1">
                <a:latin typeface="Quire Sans Light" panose="020B0302040400020003" pitchFamily="34" charset="0"/>
              </a:rPr>
              <a:t>perubahan</a:t>
            </a:r>
            <a:r>
              <a:rPr lang="en-ID" sz="1400" dirty="0">
                <a:latin typeface="Quire Sans Light" panose="020B0302040400020003" pitchFamily="34" charset="0"/>
              </a:rPr>
              <a:t> </a:t>
            </a:r>
            <a:r>
              <a:rPr lang="en-ID" sz="1400" dirty="0" err="1">
                <a:latin typeface="Quire Sans Light" panose="020B0302040400020003" pitchFamily="34" charset="0"/>
              </a:rPr>
              <a:t>menuju</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yang </a:t>
            </a:r>
            <a:r>
              <a:rPr lang="en-ID" sz="1400" dirty="0" err="1">
                <a:latin typeface="Quire Sans Light" panose="020B0302040400020003" pitchFamily="34" charset="0"/>
              </a:rPr>
              <a:t>lebih</a:t>
            </a:r>
            <a:r>
              <a:rPr lang="en-ID" sz="1400" dirty="0">
                <a:latin typeface="Quire Sans Light" panose="020B0302040400020003" pitchFamily="34" charset="0"/>
              </a:rPr>
              <a:t> </a:t>
            </a:r>
            <a:r>
              <a:rPr lang="en-ID" sz="1400" dirty="0" err="1">
                <a:latin typeface="Quire Sans Light" panose="020B0302040400020003" pitchFamily="34" charset="0"/>
              </a:rPr>
              <a:t>maju</a:t>
            </a:r>
            <a:r>
              <a:rPr lang="en-ID" sz="1400" dirty="0">
                <a:latin typeface="Quire Sans Light" panose="020B0302040400020003" pitchFamily="34" charset="0"/>
              </a:rPr>
              <a:t>. Kata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berasal</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bahasa</a:t>
            </a:r>
            <a:r>
              <a:rPr lang="en-ID" sz="1400" dirty="0">
                <a:latin typeface="Quire Sans Light" panose="020B0302040400020003" pitchFamily="34" charset="0"/>
              </a:rPr>
              <a:t> Latin "</a:t>
            </a:r>
            <a:r>
              <a:rPr lang="en-ID" sz="1400" dirty="0" err="1">
                <a:latin typeface="Quire Sans Light" panose="020B0302040400020003" pitchFamily="34" charset="0"/>
              </a:rPr>
              <a:t>modernus</a:t>
            </a:r>
            <a:r>
              <a:rPr lang="en-ID" sz="1400" dirty="0">
                <a:latin typeface="Quire Sans Light" panose="020B0302040400020003" pitchFamily="34" charset="0"/>
              </a:rPr>
              <a:t>," yang </a:t>
            </a:r>
            <a:r>
              <a:rPr lang="en-ID" sz="1400" dirty="0" err="1">
                <a:latin typeface="Quire Sans Light" panose="020B0302040400020003" pitchFamily="34" charset="0"/>
              </a:rPr>
              <a:t>terbentuk</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kata "modo" (</a:t>
            </a:r>
            <a:r>
              <a:rPr lang="en-ID" sz="1400" dirty="0" err="1">
                <a:latin typeface="Quire Sans Light" panose="020B0302040400020003" pitchFamily="34" charset="0"/>
              </a:rPr>
              <a:t>cara</a:t>
            </a:r>
            <a:r>
              <a:rPr lang="en-ID" sz="1400" dirty="0">
                <a:latin typeface="Quire Sans Light" panose="020B0302040400020003" pitchFamily="34" charset="0"/>
              </a:rPr>
              <a:t>) dan "</a:t>
            </a:r>
            <a:r>
              <a:rPr lang="en-ID" sz="1400" dirty="0" err="1">
                <a:latin typeface="Quire Sans Light" panose="020B0302040400020003" pitchFamily="34" charset="0"/>
              </a:rPr>
              <a:t>ernus</a:t>
            </a:r>
            <a:r>
              <a:rPr lang="en-ID" sz="1400" dirty="0">
                <a:latin typeface="Quire Sans Light" panose="020B0302040400020003" pitchFamily="34" charset="0"/>
              </a:rPr>
              <a:t>" (</a:t>
            </a:r>
            <a:r>
              <a:rPr lang="en-ID" sz="1400" dirty="0" err="1">
                <a:latin typeface="Quire Sans Light" panose="020B0302040400020003" pitchFamily="34" charset="0"/>
              </a:rPr>
              <a:t>periode</a:t>
            </a:r>
            <a:r>
              <a:rPr lang="en-ID" sz="1400" dirty="0">
                <a:latin typeface="Quire Sans Light" panose="020B0302040400020003" pitchFamily="34" charset="0"/>
              </a:rPr>
              <a:t> </a:t>
            </a:r>
            <a:r>
              <a:rPr lang="en-ID" sz="1400" dirty="0" err="1">
                <a:latin typeface="Quire Sans Light" panose="020B0302040400020003" pitchFamily="34" charset="0"/>
              </a:rPr>
              <a:t>waktu</a:t>
            </a:r>
            <a:r>
              <a:rPr lang="en-ID" sz="1400" dirty="0">
                <a:latin typeface="Quire Sans Light" panose="020B0302040400020003" pitchFamily="34" charset="0"/>
              </a:rPr>
              <a:t> masa </a:t>
            </a:r>
            <a:r>
              <a:rPr lang="en-ID" sz="1400" dirty="0" err="1">
                <a:latin typeface="Quire Sans Light" panose="020B0302040400020003" pitchFamily="34" charset="0"/>
              </a:rPr>
              <a:t>kini</a:t>
            </a:r>
            <a:r>
              <a:rPr lang="en-ID" sz="1400" dirty="0">
                <a:latin typeface="Quire Sans Light" panose="020B0302040400020003" pitchFamily="34" charset="0"/>
              </a:rPr>
              <a:t>).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berarti</a:t>
            </a:r>
            <a:r>
              <a:rPr lang="en-ID" sz="1400" dirty="0">
                <a:latin typeface="Quire Sans Light" panose="020B0302040400020003" pitchFamily="34" charset="0"/>
              </a:rPr>
              <a:t> proses </a:t>
            </a:r>
            <a:r>
              <a:rPr lang="en-ID" sz="1400" dirty="0" err="1">
                <a:latin typeface="Quire Sans Light" panose="020B0302040400020003" pitchFamily="34" charset="0"/>
              </a:rPr>
              <a:t>menuju</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modern, </a:t>
            </a:r>
            <a:r>
              <a:rPr lang="en-ID" sz="1400" dirty="0" err="1">
                <a:latin typeface="Quire Sans Light" panose="020B0302040400020003" pitchFamily="34" charset="0"/>
              </a:rPr>
              <a:t>mencakup</a:t>
            </a:r>
            <a:r>
              <a:rPr lang="en-ID" sz="1400" dirty="0">
                <a:latin typeface="Quire Sans Light" panose="020B0302040400020003" pitchFamily="34" charset="0"/>
              </a:rPr>
              <a:t> </a:t>
            </a:r>
            <a:r>
              <a:rPr lang="en-ID" sz="1400" dirty="0" err="1">
                <a:latin typeface="Quire Sans Light" panose="020B0302040400020003" pitchFamily="34" charset="0"/>
              </a:rPr>
              <a:t>perubahan</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tradisional</a:t>
            </a:r>
            <a:r>
              <a:rPr lang="en-ID" sz="1400" dirty="0">
                <a:latin typeface="Quire Sans Light" panose="020B0302040400020003" pitchFamily="34" charset="0"/>
              </a:rPr>
              <a:t> </a:t>
            </a:r>
            <a:r>
              <a:rPr lang="en-ID" sz="1400" dirty="0" err="1">
                <a:latin typeface="Quire Sans Light" panose="020B0302040400020003" pitchFamily="34" charset="0"/>
              </a:rPr>
              <a:t>ke</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maju</a:t>
            </a:r>
            <a:r>
              <a:rPr lang="en-ID" sz="1400" dirty="0">
                <a:latin typeface="Quire Sans Light" panose="020B0302040400020003" pitchFamily="34" charset="0"/>
              </a:rPr>
              <a:t>.</a:t>
            </a:r>
          </a:p>
          <a:p>
            <a:pPr algn="just"/>
            <a:endParaRPr lang="en-ID" sz="1400" dirty="0">
              <a:latin typeface="Quire Sans Light" panose="020B0302040400020003" pitchFamily="34" charset="0"/>
            </a:endParaRPr>
          </a:p>
          <a:p>
            <a:pPr algn="just"/>
            <a:r>
              <a:rPr lang="en-ID" sz="1400" dirty="0" err="1">
                <a:latin typeface="Quire Sans Light" panose="020B0302040400020003" pitchFamily="34" charset="0"/>
              </a:rPr>
              <a:t>Menurut</a:t>
            </a:r>
            <a:r>
              <a:rPr lang="en-ID" sz="1400" dirty="0">
                <a:latin typeface="Quire Sans Light" panose="020B0302040400020003" pitchFamily="34" charset="0"/>
              </a:rPr>
              <a:t> Johan Willem </a:t>
            </a:r>
            <a:r>
              <a:rPr lang="en-ID" sz="1400" dirty="0" err="1">
                <a:latin typeface="Quire Sans Light" panose="020B0302040400020003" pitchFamily="34" charset="0"/>
              </a:rPr>
              <a:t>Schoorl</a:t>
            </a:r>
            <a:r>
              <a:rPr lang="en-ID" sz="1400" dirty="0">
                <a:latin typeface="Quire Sans Light" panose="020B0302040400020003" pitchFamily="34" charset="0"/>
              </a:rPr>
              <a:t> (1980),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adalah</a:t>
            </a:r>
            <a:r>
              <a:rPr lang="en-ID" sz="1400" dirty="0">
                <a:latin typeface="Quire Sans Light" panose="020B0302040400020003" pitchFamily="34" charset="0"/>
              </a:rPr>
              <a:t> </a:t>
            </a:r>
            <a:r>
              <a:rPr lang="en-ID" sz="1400" dirty="0" err="1">
                <a:latin typeface="Quire Sans Light" panose="020B0302040400020003" pitchFamily="34" charset="0"/>
              </a:rPr>
              <a:t>penerapan</a:t>
            </a:r>
            <a:r>
              <a:rPr lang="en-ID" sz="1400" dirty="0">
                <a:latin typeface="Quire Sans Light" panose="020B0302040400020003" pitchFamily="34" charset="0"/>
              </a:rPr>
              <a:t> </a:t>
            </a:r>
            <a:r>
              <a:rPr lang="en-ID" sz="1400" dirty="0" err="1">
                <a:latin typeface="Quire Sans Light" panose="020B0302040400020003" pitchFamily="34" charset="0"/>
              </a:rPr>
              <a:t>pengetahuan</a:t>
            </a:r>
            <a:r>
              <a:rPr lang="en-ID" sz="1400" dirty="0">
                <a:latin typeface="Quire Sans Light" panose="020B0302040400020003" pitchFamily="34" charset="0"/>
              </a:rPr>
              <a:t> </a:t>
            </a:r>
            <a:r>
              <a:rPr lang="en-ID" sz="1400" dirty="0" err="1">
                <a:latin typeface="Quire Sans Light" panose="020B0302040400020003" pitchFamily="34" charset="0"/>
              </a:rPr>
              <a:t>ilmiah</a:t>
            </a:r>
            <a:r>
              <a:rPr lang="en-ID" sz="1400" dirty="0">
                <a:latin typeface="Quire Sans Light" panose="020B0302040400020003" pitchFamily="34" charset="0"/>
              </a:rPr>
              <a:t> pada </a:t>
            </a:r>
            <a:r>
              <a:rPr lang="en-ID" sz="1400" dirty="0" err="1">
                <a:latin typeface="Quire Sans Light" panose="020B0302040400020003" pitchFamily="34" charset="0"/>
              </a:rPr>
              <a:t>semua</a:t>
            </a:r>
            <a:r>
              <a:rPr lang="en-ID" sz="1400" dirty="0">
                <a:latin typeface="Quire Sans Light" panose="020B0302040400020003" pitchFamily="34" charset="0"/>
              </a:rPr>
              <a:t> </a:t>
            </a:r>
            <a:r>
              <a:rPr lang="en-ID" sz="1400" dirty="0" err="1">
                <a:latin typeface="Quire Sans Light" panose="020B0302040400020003" pitchFamily="34" charset="0"/>
              </a:rPr>
              <a:t>kegiatan</a:t>
            </a:r>
            <a:r>
              <a:rPr lang="en-ID" sz="1400" dirty="0">
                <a:latin typeface="Quire Sans Light" panose="020B0302040400020003" pitchFamily="34" charset="0"/>
              </a:rPr>
              <a:t> dan </a:t>
            </a:r>
            <a:r>
              <a:rPr lang="en-ID" sz="1400" dirty="0" err="1">
                <a:latin typeface="Quire Sans Light" panose="020B0302040400020003" pitchFamily="34" charset="0"/>
              </a:rPr>
              <a:t>aspek</a:t>
            </a:r>
            <a:r>
              <a:rPr lang="en-ID" sz="1400" dirty="0">
                <a:latin typeface="Quire Sans Light" panose="020B0302040400020003" pitchFamily="34" charset="0"/>
              </a:rPr>
              <a:t> </a:t>
            </a:r>
            <a:r>
              <a:rPr lang="en-ID" sz="1400" dirty="0" err="1">
                <a:latin typeface="Quire Sans Light" panose="020B0302040400020003" pitchFamily="34" charset="0"/>
              </a:rPr>
              <a:t>kehidupan</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penekanan</a:t>
            </a:r>
            <a:r>
              <a:rPr lang="en-ID" sz="1400" dirty="0">
                <a:latin typeface="Quire Sans Light" panose="020B0302040400020003" pitchFamily="34" charset="0"/>
              </a:rPr>
              <a:t> pada </a:t>
            </a:r>
            <a:r>
              <a:rPr lang="en-ID" sz="1400" dirty="0" err="1">
                <a:latin typeface="Quire Sans Light" panose="020B0302040400020003" pitchFamily="34" charset="0"/>
              </a:rPr>
              <a:t>ilmu</a:t>
            </a:r>
            <a:r>
              <a:rPr lang="en-ID" sz="1400" dirty="0">
                <a:latin typeface="Quire Sans Light" panose="020B0302040400020003" pitchFamily="34" charset="0"/>
              </a:rPr>
              <a:t> </a:t>
            </a:r>
            <a:r>
              <a:rPr lang="en-ID" sz="1400" dirty="0" err="1">
                <a:latin typeface="Quire Sans Light" panose="020B0302040400020003" pitchFamily="34" charset="0"/>
              </a:rPr>
              <a:t>pengetahuan</a:t>
            </a:r>
            <a:r>
              <a:rPr lang="en-ID" sz="1400" dirty="0">
                <a:latin typeface="Quire Sans Light" panose="020B0302040400020003" pitchFamily="34" charset="0"/>
              </a:rPr>
              <a:t> dan </a:t>
            </a:r>
            <a:r>
              <a:rPr lang="en-ID" sz="1400" dirty="0" err="1">
                <a:latin typeface="Quire Sans Light" panose="020B0302040400020003" pitchFamily="34" charset="0"/>
              </a:rPr>
              <a:t>teknologi</a:t>
            </a:r>
            <a:r>
              <a:rPr lang="en-ID" sz="1400" dirty="0">
                <a:latin typeface="Quire Sans Light" panose="020B0302040400020003" pitchFamily="34" charset="0"/>
              </a:rPr>
              <a:t> (</a:t>
            </a:r>
            <a:r>
              <a:rPr lang="en-ID" sz="1400" dirty="0" err="1">
                <a:latin typeface="Quire Sans Light" panose="020B0302040400020003" pitchFamily="34" charset="0"/>
              </a:rPr>
              <a:t>iptek</a:t>
            </a:r>
            <a:r>
              <a:rPr lang="en-ID" sz="1400" dirty="0">
                <a:latin typeface="Quire Sans Light" panose="020B0302040400020003" pitchFamily="34" charset="0"/>
              </a:rPr>
              <a:t>). </a:t>
            </a:r>
            <a:r>
              <a:rPr lang="en-ID" sz="1400" dirty="0" err="1">
                <a:latin typeface="Quire Sans Light" panose="020B0302040400020003" pitchFamily="34" charset="0"/>
              </a:rPr>
              <a:t>Contohnya</a:t>
            </a:r>
            <a:r>
              <a:rPr lang="en-ID" sz="1400" dirty="0">
                <a:latin typeface="Quire Sans Light" panose="020B0302040400020003" pitchFamily="34" charset="0"/>
              </a:rPr>
              <a:t> </a:t>
            </a:r>
            <a:r>
              <a:rPr lang="en-ID" sz="1400" dirty="0" err="1">
                <a:latin typeface="Quire Sans Light" panose="020B0302040400020003" pitchFamily="34" charset="0"/>
              </a:rPr>
              <a:t>adalah</a:t>
            </a:r>
            <a:r>
              <a:rPr lang="en-ID" sz="1400" dirty="0">
                <a:latin typeface="Quire Sans Light" panose="020B0302040400020003" pitchFamily="34" charset="0"/>
              </a:rPr>
              <a:t> </a:t>
            </a:r>
            <a:r>
              <a:rPr lang="en-ID" sz="1400" dirty="0" err="1">
                <a:latin typeface="Quire Sans Light" panose="020B0302040400020003" pitchFamily="34" charset="0"/>
              </a:rPr>
              <a:t>perkembangan</a:t>
            </a:r>
            <a:r>
              <a:rPr lang="en-ID" sz="1400" dirty="0">
                <a:latin typeface="Quire Sans Light" panose="020B0302040400020003" pitchFamily="34" charset="0"/>
              </a:rPr>
              <a:t> </a:t>
            </a:r>
            <a:r>
              <a:rPr lang="en-ID" sz="1400" dirty="0" err="1">
                <a:latin typeface="Quire Sans Light" panose="020B0302040400020003" pitchFamily="34" charset="0"/>
              </a:rPr>
              <a:t>teknologi</a:t>
            </a:r>
            <a:r>
              <a:rPr lang="en-ID" sz="1400" dirty="0">
                <a:latin typeface="Quire Sans Light" panose="020B0302040400020003" pitchFamily="34" charset="0"/>
              </a:rPr>
              <a:t> </a:t>
            </a:r>
            <a:r>
              <a:rPr lang="en-ID" sz="1400" dirty="0" err="1">
                <a:latin typeface="Quire Sans Light" panose="020B0302040400020003" pitchFamily="34" charset="0"/>
              </a:rPr>
              <a:t>pertanian</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penggunaan</a:t>
            </a:r>
            <a:r>
              <a:rPr lang="en-ID" sz="1400" dirty="0">
                <a:latin typeface="Quire Sans Light" panose="020B0302040400020003" pitchFamily="34" charset="0"/>
              </a:rPr>
              <a:t> </a:t>
            </a:r>
            <a:r>
              <a:rPr lang="en-ID" sz="1400" dirty="0" err="1">
                <a:latin typeface="Quire Sans Light" panose="020B0302040400020003" pitchFamily="34" charset="0"/>
              </a:rPr>
              <a:t>tenaga</a:t>
            </a:r>
            <a:r>
              <a:rPr lang="en-ID" sz="1400" dirty="0">
                <a:latin typeface="Quire Sans Light" panose="020B0302040400020003" pitchFamily="34" charset="0"/>
              </a:rPr>
              <a:t> </a:t>
            </a:r>
            <a:r>
              <a:rPr lang="en-ID" sz="1400" dirty="0" err="1">
                <a:latin typeface="Quire Sans Light" panose="020B0302040400020003" pitchFamily="34" charset="0"/>
              </a:rPr>
              <a:t>hewan</a:t>
            </a:r>
            <a:r>
              <a:rPr lang="en-ID" sz="1400" dirty="0">
                <a:latin typeface="Quire Sans Light" panose="020B0302040400020003" pitchFamily="34" charset="0"/>
              </a:rPr>
              <a:t> </a:t>
            </a:r>
            <a:r>
              <a:rPr lang="en-ID" sz="1400" dirty="0" err="1">
                <a:latin typeface="Quire Sans Light" panose="020B0302040400020003" pitchFamily="34" charset="0"/>
              </a:rPr>
              <a:t>ke</a:t>
            </a:r>
            <a:r>
              <a:rPr lang="en-ID" sz="1400" dirty="0">
                <a:latin typeface="Quire Sans Light" panose="020B0302040400020003" pitchFamily="34" charset="0"/>
              </a:rPr>
              <a:t> </a:t>
            </a:r>
            <a:r>
              <a:rPr lang="en-ID" sz="1400" dirty="0" err="1">
                <a:latin typeface="Quire Sans Light" panose="020B0302040400020003" pitchFamily="34" charset="0"/>
              </a:rPr>
              <a:t>penggunaan</a:t>
            </a:r>
            <a:r>
              <a:rPr lang="en-ID" sz="1400" dirty="0">
                <a:latin typeface="Quire Sans Light" panose="020B0302040400020003" pitchFamily="34" charset="0"/>
              </a:rPr>
              <a:t> </a:t>
            </a:r>
            <a:r>
              <a:rPr lang="en-ID" sz="1400" dirty="0" err="1">
                <a:latin typeface="Quire Sans Light" panose="020B0302040400020003" pitchFamily="34" charset="0"/>
              </a:rPr>
              <a:t>traktor</a:t>
            </a:r>
            <a:r>
              <a:rPr lang="en-ID" sz="1400" dirty="0">
                <a:latin typeface="Quire Sans Light" panose="020B0302040400020003" pitchFamily="34" charset="0"/>
              </a:rPr>
              <a:t>.</a:t>
            </a:r>
          </a:p>
          <a:p>
            <a:pPr algn="just"/>
            <a:endParaRPr lang="en-ID" sz="1400" dirty="0">
              <a:latin typeface="Quire Sans Light" panose="020B0302040400020003" pitchFamily="34" charset="0"/>
            </a:endParaRPr>
          </a:p>
          <a:p>
            <a:pPr algn="just"/>
            <a:r>
              <a:rPr lang="en-ID" sz="1400" dirty="0">
                <a:latin typeface="Quire Sans Light" panose="020B0302040400020003" pitchFamily="34" charset="0"/>
              </a:rPr>
              <a:t>Di Indonesia,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sering</a:t>
            </a:r>
            <a:r>
              <a:rPr lang="en-ID" sz="1400" dirty="0">
                <a:latin typeface="Quire Sans Light" panose="020B0302040400020003" pitchFamily="34" charset="0"/>
              </a:rPr>
              <a:t> </a:t>
            </a:r>
            <a:r>
              <a:rPr lang="en-ID" sz="1400" dirty="0" err="1">
                <a:latin typeface="Quire Sans Light" panose="020B0302040400020003" pitchFamily="34" charset="0"/>
              </a:rPr>
              <a:t>disalahartikan</a:t>
            </a:r>
            <a:r>
              <a:rPr lang="en-ID" sz="1400" dirty="0">
                <a:latin typeface="Quire Sans Light" panose="020B0302040400020003" pitchFamily="34" charset="0"/>
              </a:rPr>
              <a:t> </a:t>
            </a:r>
            <a:r>
              <a:rPr lang="en-ID" sz="1400" dirty="0" err="1">
                <a:latin typeface="Quire Sans Light" panose="020B0302040400020003" pitchFamily="34" charset="0"/>
              </a:rPr>
              <a:t>sebagai</a:t>
            </a:r>
            <a:r>
              <a:rPr lang="en-ID" sz="1400" dirty="0">
                <a:latin typeface="Quire Sans Light" panose="020B0302040400020003" pitchFamily="34" charset="0"/>
              </a:rPr>
              <a:t> </a:t>
            </a:r>
            <a:r>
              <a:rPr lang="en-ID" sz="1400" dirty="0" err="1">
                <a:latin typeface="Quire Sans Light" panose="020B0302040400020003" pitchFamily="34" charset="0"/>
              </a:rPr>
              <a:t>westernisasi</a:t>
            </a:r>
            <a:r>
              <a:rPr lang="en-ID" sz="1400" dirty="0">
                <a:latin typeface="Quire Sans Light" panose="020B0302040400020003" pitchFamily="34" charset="0"/>
              </a:rPr>
              <a:t>, </a:t>
            </a:r>
            <a:r>
              <a:rPr lang="en-ID" sz="1400" dirty="0" err="1">
                <a:latin typeface="Quire Sans Light" panose="020B0302040400020003" pitchFamily="34" charset="0"/>
              </a:rPr>
              <a:t>yaitu</a:t>
            </a:r>
            <a:r>
              <a:rPr lang="en-ID" sz="1400" dirty="0">
                <a:latin typeface="Quire Sans Light" panose="020B0302040400020003" pitchFamily="34" charset="0"/>
              </a:rPr>
              <a:t> </a:t>
            </a:r>
            <a:r>
              <a:rPr lang="en-ID" sz="1400" dirty="0" err="1">
                <a:latin typeface="Quire Sans Light" panose="020B0302040400020003" pitchFamily="34" charset="0"/>
              </a:rPr>
              <a:t>meniru</a:t>
            </a:r>
            <a:r>
              <a:rPr lang="en-ID" sz="1400" dirty="0">
                <a:latin typeface="Quire Sans Light" panose="020B0302040400020003" pitchFamily="34" charset="0"/>
              </a:rPr>
              <a:t> </a:t>
            </a:r>
            <a:r>
              <a:rPr lang="en-ID" sz="1400" dirty="0" err="1">
                <a:latin typeface="Quire Sans Light" panose="020B0302040400020003" pitchFamily="34" charset="0"/>
              </a:rPr>
              <a:t>secara</a:t>
            </a:r>
            <a:r>
              <a:rPr lang="en-ID" sz="1400" dirty="0">
                <a:latin typeface="Quire Sans Light" panose="020B0302040400020003" pitchFamily="34" charset="0"/>
              </a:rPr>
              <a:t> </a:t>
            </a:r>
            <a:r>
              <a:rPr lang="en-ID" sz="1400" dirty="0" err="1">
                <a:latin typeface="Quire Sans Light" panose="020B0302040400020003" pitchFamily="34" charset="0"/>
              </a:rPr>
              <a:t>mutlak</a:t>
            </a:r>
            <a:r>
              <a:rPr lang="en-ID" sz="1400" dirty="0">
                <a:latin typeface="Quire Sans Light" panose="020B0302040400020003" pitchFamily="34" charset="0"/>
              </a:rPr>
              <a:t> </a:t>
            </a:r>
            <a:r>
              <a:rPr lang="en-ID" sz="1400" dirty="0" err="1">
                <a:latin typeface="Quire Sans Light" panose="020B0302040400020003" pitchFamily="34" charset="0"/>
              </a:rPr>
              <a:t>pengaruh</a:t>
            </a:r>
            <a:r>
              <a:rPr lang="en-ID" sz="1400" dirty="0">
                <a:latin typeface="Quire Sans Light" panose="020B0302040400020003" pitchFamily="34" charset="0"/>
              </a:rPr>
              <a:t> Barat. </a:t>
            </a:r>
            <a:r>
              <a:rPr lang="en-ID" sz="1400" dirty="0" err="1">
                <a:latin typeface="Quire Sans Light" panose="020B0302040400020003" pitchFamily="34" charset="0"/>
              </a:rPr>
              <a:t>Selain</a:t>
            </a:r>
            <a:r>
              <a:rPr lang="en-ID" sz="1400" dirty="0">
                <a:latin typeface="Quire Sans Light" panose="020B0302040400020003" pitchFamily="34" charset="0"/>
              </a:rPr>
              <a:t> </a:t>
            </a:r>
            <a:r>
              <a:rPr lang="en-ID" sz="1400" dirty="0" err="1">
                <a:latin typeface="Quire Sans Light" panose="020B0302040400020003" pitchFamily="34" charset="0"/>
              </a:rPr>
              <a:t>itu</a:t>
            </a:r>
            <a:r>
              <a:rPr lang="en-ID" sz="1400" dirty="0">
                <a:latin typeface="Quire Sans Light" panose="020B0302040400020003" pitchFamily="34" charset="0"/>
              </a:rPr>
              <a:t>,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sering</a:t>
            </a:r>
            <a:r>
              <a:rPr lang="en-ID" sz="1400" dirty="0">
                <a:latin typeface="Quire Sans Light" panose="020B0302040400020003" pitchFamily="34" charset="0"/>
              </a:rPr>
              <a:t> </a:t>
            </a:r>
            <a:r>
              <a:rPr lang="en-ID" sz="1400" dirty="0" err="1">
                <a:latin typeface="Quire Sans Light" panose="020B0302040400020003" pitchFamily="34" charset="0"/>
              </a:rPr>
              <a:t>disamakan</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sekularisasi</a:t>
            </a:r>
            <a:r>
              <a:rPr lang="en-ID" sz="1400" dirty="0">
                <a:latin typeface="Quire Sans Light" panose="020B0302040400020003" pitchFamily="34" charset="0"/>
              </a:rPr>
              <a:t>, yang </a:t>
            </a:r>
            <a:r>
              <a:rPr lang="en-ID" sz="1400" dirty="0" err="1">
                <a:latin typeface="Quire Sans Light" panose="020B0302040400020003" pitchFamily="34" charset="0"/>
              </a:rPr>
              <a:t>adalah</a:t>
            </a:r>
            <a:r>
              <a:rPr lang="en-ID" sz="1400" dirty="0">
                <a:latin typeface="Quire Sans Light" panose="020B0302040400020003" pitchFamily="34" charset="0"/>
              </a:rPr>
              <a:t> </a:t>
            </a:r>
            <a:r>
              <a:rPr lang="en-ID" sz="1400" dirty="0" err="1">
                <a:latin typeface="Quire Sans Light" panose="020B0302040400020003" pitchFamily="34" charset="0"/>
              </a:rPr>
              <a:t>pemisahan</a:t>
            </a:r>
            <a:r>
              <a:rPr lang="en-ID" sz="1400" dirty="0">
                <a:latin typeface="Quire Sans Light" panose="020B0302040400020003" pitchFamily="34" charset="0"/>
              </a:rPr>
              <a:t> </a:t>
            </a:r>
            <a:r>
              <a:rPr lang="en-ID" sz="1400" dirty="0" err="1">
                <a:latin typeface="Quire Sans Light" panose="020B0302040400020003" pitchFamily="34" charset="0"/>
              </a:rPr>
              <a:t>antara</a:t>
            </a:r>
            <a:r>
              <a:rPr lang="en-ID" sz="1400" dirty="0">
                <a:latin typeface="Quire Sans Light" panose="020B0302040400020003" pitchFamily="34" charset="0"/>
              </a:rPr>
              <a:t> </a:t>
            </a:r>
            <a:r>
              <a:rPr lang="en-ID" sz="1400" dirty="0" err="1">
                <a:latin typeface="Quire Sans Light" panose="020B0302040400020003" pitchFamily="34" charset="0"/>
              </a:rPr>
              <a:t>nilai-nilai</a:t>
            </a:r>
            <a:r>
              <a:rPr lang="en-ID" sz="1400" dirty="0">
                <a:latin typeface="Quire Sans Light" panose="020B0302040400020003" pitchFamily="34" charset="0"/>
              </a:rPr>
              <a:t> </a:t>
            </a:r>
            <a:r>
              <a:rPr lang="en-ID" sz="1400" dirty="0" err="1">
                <a:latin typeface="Quire Sans Light" panose="020B0302040400020003" pitchFamily="34" charset="0"/>
              </a:rPr>
              <a:t>keagamaan</a:t>
            </a:r>
            <a:r>
              <a:rPr lang="en-ID" sz="1400" dirty="0">
                <a:latin typeface="Quire Sans Light" panose="020B0302040400020003" pitchFamily="34" charset="0"/>
              </a:rPr>
              <a:t> dan </a:t>
            </a:r>
            <a:r>
              <a:rPr lang="en-ID" sz="1400" dirty="0" err="1">
                <a:latin typeface="Quire Sans Light" panose="020B0302040400020003" pitchFamily="34" charset="0"/>
              </a:rPr>
              <a:t>duniawi</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penekanan</a:t>
            </a:r>
            <a:r>
              <a:rPr lang="en-ID" sz="1400" dirty="0">
                <a:latin typeface="Quire Sans Light" panose="020B0302040400020003" pitchFamily="34" charset="0"/>
              </a:rPr>
              <a:t> pada </a:t>
            </a:r>
            <a:r>
              <a:rPr lang="en-ID" sz="1400" dirty="0" err="1">
                <a:latin typeface="Quire Sans Light" panose="020B0302040400020003" pitchFamily="34" charset="0"/>
              </a:rPr>
              <a:t>kepentingan</a:t>
            </a:r>
            <a:r>
              <a:rPr lang="en-ID" sz="1400" dirty="0">
                <a:latin typeface="Quire Sans Light" panose="020B0302040400020003" pitchFamily="34" charset="0"/>
              </a:rPr>
              <a:t> </a:t>
            </a:r>
            <a:r>
              <a:rPr lang="en-ID" sz="1400" dirty="0" err="1">
                <a:latin typeface="Quire Sans Light" panose="020B0302040400020003" pitchFamily="34" charset="0"/>
              </a:rPr>
              <a:t>duniawi</a:t>
            </a:r>
            <a:r>
              <a:rPr lang="en-ID" sz="1400" dirty="0">
                <a:latin typeface="Quire Sans Light" panose="020B0302040400020003" pitchFamily="34" charset="0"/>
              </a:rPr>
              <a:t>. </a:t>
            </a:r>
            <a:r>
              <a:rPr lang="en-ID" sz="1400" dirty="0" err="1">
                <a:latin typeface="Quire Sans Light" panose="020B0302040400020003" pitchFamily="34" charset="0"/>
              </a:rPr>
              <a:t>Sekularisme</a:t>
            </a:r>
            <a:r>
              <a:rPr lang="en-ID" sz="1400" dirty="0">
                <a:latin typeface="Quire Sans Light" panose="020B0302040400020003" pitchFamily="34" charset="0"/>
              </a:rPr>
              <a:t>, </a:t>
            </a:r>
            <a:r>
              <a:rPr lang="en-ID" sz="1400" dirty="0" err="1">
                <a:latin typeface="Quire Sans Light" panose="020B0302040400020003" pitchFamily="34" charset="0"/>
              </a:rPr>
              <a:t>sebagai</a:t>
            </a:r>
            <a:r>
              <a:rPr lang="en-ID" sz="1400" dirty="0">
                <a:latin typeface="Quire Sans Light" panose="020B0302040400020003" pitchFamily="34" charset="0"/>
              </a:rPr>
              <a:t> </a:t>
            </a:r>
            <a:r>
              <a:rPr lang="en-ID" sz="1400" dirty="0" err="1">
                <a:latin typeface="Quire Sans Light" panose="020B0302040400020003" pitchFamily="34" charset="0"/>
              </a:rPr>
              <a:t>ideologi</a:t>
            </a:r>
            <a:r>
              <a:rPr lang="en-ID" sz="1400" dirty="0">
                <a:latin typeface="Quire Sans Light" panose="020B0302040400020003" pitchFamily="34" charset="0"/>
              </a:rPr>
              <a:t> yang </a:t>
            </a:r>
            <a:r>
              <a:rPr lang="en-ID" sz="1400" dirty="0" err="1">
                <a:latin typeface="Quire Sans Light" panose="020B0302040400020003" pitchFamily="34" charset="0"/>
              </a:rPr>
              <a:t>mengutamakan</a:t>
            </a:r>
            <a:r>
              <a:rPr lang="en-ID" sz="1400" dirty="0">
                <a:latin typeface="Quire Sans Light" panose="020B0302040400020003" pitchFamily="34" charset="0"/>
              </a:rPr>
              <a:t> </a:t>
            </a:r>
            <a:r>
              <a:rPr lang="en-ID" sz="1400" dirty="0" err="1">
                <a:latin typeface="Quire Sans Light" panose="020B0302040400020003" pitchFamily="34" charset="0"/>
              </a:rPr>
              <a:t>kepentingan</a:t>
            </a:r>
            <a:r>
              <a:rPr lang="en-ID" sz="1400" dirty="0">
                <a:latin typeface="Quire Sans Light" panose="020B0302040400020003" pitchFamily="34" charset="0"/>
              </a:rPr>
              <a:t> dunia, </a:t>
            </a:r>
            <a:r>
              <a:rPr lang="en-ID" sz="1400" dirty="0" err="1">
                <a:latin typeface="Quire Sans Light" panose="020B0302040400020003" pitchFamily="34" charset="0"/>
              </a:rPr>
              <a:t>sulit</a:t>
            </a:r>
            <a:r>
              <a:rPr lang="en-ID" sz="1400" dirty="0">
                <a:latin typeface="Quire Sans Light" panose="020B0302040400020003" pitchFamily="34" charset="0"/>
              </a:rPr>
              <a:t> </a:t>
            </a:r>
            <a:r>
              <a:rPr lang="en-ID" sz="1400" dirty="0" err="1">
                <a:latin typeface="Quire Sans Light" panose="020B0302040400020003" pitchFamily="34" charset="0"/>
              </a:rPr>
              <a:t>diterima</a:t>
            </a:r>
            <a:r>
              <a:rPr lang="en-ID" sz="1400" dirty="0">
                <a:latin typeface="Quire Sans Light" panose="020B0302040400020003" pitchFamily="34" charset="0"/>
              </a:rPr>
              <a:t> oleh </a:t>
            </a:r>
            <a:r>
              <a:rPr lang="en-ID" sz="1400" dirty="0" err="1">
                <a:latin typeface="Quire Sans Light" panose="020B0302040400020003" pitchFamily="34" charset="0"/>
              </a:rPr>
              <a:t>masyarakat</a:t>
            </a:r>
            <a:r>
              <a:rPr lang="en-ID" sz="1400" dirty="0">
                <a:latin typeface="Quire Sans Light" panose="020B0302040400020003" pitchFamily="34" charset="0"/>
              </a:rPr>
              <a:t> Indonesia yang </a:t>
            </a:r>
            <a:r>
              <a:rPr lang="en-ID" sz="1400" dirty="0" err="1">
                <a:latin typeface="Quire Sans Light" panose="020B0302040400020003" pitchFamily="34" charset="0"/>
              </a:rPr>
              <a:t>religius</a:t>
            </a:r>
            <a:r>
              <a:rPr lang="en-ID" sz="1400" dirty="0">
                <a:latin typeface="Quire Sans Light" panose="020B0302040400020003" pitchFamily="34" charset="0"/>
              </a:rPr>
              <a:t>.</a:t>
            </a:r>
          </a:p>
        </p:txBody>
      </p:sp>
    </p:spTree>
    <p:extLst>
      <p:ext uri="{BB962C8B-B14F-4D97-AF65-F5344CB8AC3E}">
        <p14:creationId xmlns:p14="http://schemas.microsoft.com/office/powerpoint/2010/main" val="2668568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2AB59488-3AE2-7146-365F-C93D29738214}"/>
              </a:ext>
            </a:extLst>
          </p:cNvPr>
          <p:cNvGraphicFramePr>
            <a:graphicFrameLocks noGrp="1"/>
          </p:cNvGraphicFramePr>
          <p:nvPr>
            <p:extLst>
              <p:ext uri="{D42A27DB-BD31-4B8C-83A1-F6EECF244321}">
                <p14:modId xmlns:p14="http://schemas.microsoft.com/office/powerpoint/2010/main" val="1040682251"/>
              </p:ext>
            </p:extLst>
          </p:nvPr>
        </p:nvGraphicFramePr>
        <p:xfrm>
          <a:off x="926726" y="1395028"/>
          <a:ext cx="7836274" cy="3568241"/>
        </p:xfrm>
        <a:graphic>
          <a:graphicData uri="http://schemas.openxmlformats.org/drawingml/2006/table">
            <a:tbl>
              <a:tblPr firstRow="1" bandRow="1">
                <a:tableStyleId>{5C22544A-7EE6-4342-B048-85BDC9FD1C3A}</a:tableStyleId>
              </a:tblPr>
              <a:tblGrid>
                <a:gridCol w="1076373">
                  <a:extLst>
                    <a:ext uri="{9D8B030D-6E8A-4147-A177-3AD203B41FA5}">
                      <a16:colId xmlns:a16="http://schemas.microsoft.com/office/drawing/2014/main" val="2051131545"/>
                    </a:ext>
                  </a:extLst>
                </a:gridCol>
                <a:gridCol w="2408699">
                  <a:extLst>
                    <a:ext uri="{9D8B030D-6E8A-4147-A177-3AD203B41FA5}">
                      <a16:colId xmlns:a16="http://schemas.microsoft.com/office/drawing/2014/main" val="2080302404"/>
                    </a:ext>
                  </a:extLst>
                </a:gridCol>
                <a:gridCol w="2020200">
                  <a:extLst>
                    <a:ext uri="{9D8B030D-6E8A-4147-A177-3AD203B41FA5}">
                      <a16:colId xmlns:a16="http://schemas.microsoft.com/office/drawing/2014/main" val="3637550366"/>
                    </a:ext>
                  </a:extLst>
                </a:gridCol>
                <a:gridCol w="196916">
                  <a:extLst>
                    <a:ext uri="{9D8B030D-6E8A-4147-A177-3AD203B41FA5}">
                      <a16:colId xmlns:a16="http://schemas.microsoft.com/office/drawing/2014/main" val="2661361039"/>
                    </a:ext>
                  </a:extLst>
                </a:gridCol>
                <a:gridCol w="2134086">
                  <a:extLst>
                    <a:ext uri="{9D8B030D-6E8A-4147-A177-3AD203B41FA5}">
                      <a16:colId xmlns:a16="http://schemas.microsoft.com/office/drawing/2014/main" val="844145296"/>
                    </a:ext>
                  </a:extLst>
                </a:gridCol>
              </a:tblGrid>
              <a:tr h="265782">
                <a:tc>
                  <a:txBody>
                    <a:bodyPr/>
                    <a:lstStyle/>
                    <a:p>
                      <a:endParaRPr lang="en-ID"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err="1">
                          <a:solidFill>
                            <a:schemeClr val="tx1"/>
                          </a:solidFill>
                          <a:latin typeface="quire sans" panose="020B0502040400020003" pitchFamily="34" charset="0"/>
                          <a:cs typeface="quire sans" panose="020B0502040400020003" pitchFamily="34" charset="0"/>
                        </a:rPr>
                        <a:t>Modernisasi</a:t>
                      </a:r>
                      <a:endParaRPr lang="en-ID" sz="1200" dirty="0">
                        <a:solidFill>
                          <a:schemeClr val="tx1"/>
                        </a:solidFill>
                        <a:latin typeface="quire sans" panose="020B0502040400020003" pitchFamily="34" charset="0"/>
                        <a:cs typeface="quire sans" panose="020B05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err="1">
                          <a:solidFill>
                            <a:schemeClr val="tx1"/>
                          </a:solidFill>
                          <a:latin typeface="quire sans" panose="020B0502040400020003" pitchFamily="34" charset="0"/>
                          <a:cs typeface="quire sans" panose="020B0502040400020003" pitchFamily="34" charset="0"/>
                        </a:rPr>
                        <a:t>Westernisasi</a:t>
                      </a:r>
                      <a:endParaRPr lang="en-ID" sz="1200" dirty="0">
                        <a:solidFill>
                          <a:schemeClr val="tx1"/>
                        </a:solidFill>
                        <a:latin typeface="quire sans" panose="020B0502040400020003" pitchFamily="34" charset="0"/>
                        <a:cs typeface="quire sans" panose="020B05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200" dirty="0" err="1">
                          <a:solidFill>
                            <a:schemeClr val="tx1"/>
                          </a:solidFill>
                          <a:latin typeface="quire sans" panose="020B0502040400020003" pitchFamily="34" charset="0"/>
                          <a:cs typeface="quire sans" panose="020B0502040400020003" pitchFamily="34" charset="0"/>
                        </a:rPr>
                        <a:t>Sekularisasi</a:t>
                      </a:r>
                      <a:endParaRPr lang="en-ID" sz="1200" dirty="0">
                        <a:solidFill>
                          <a:schemeClr val="tx1"/>
                        </a:solidFill>
                        <a:latin typeface="quire sans" panose="020B0502040400020003" pitchFamily="34" charset="0"/>
                        <a:cs typeface="quire sans" panose="020B05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D" sz="1200" dirty="0"/>
                    </a:p>
                  </a:txBody>
                  <a:tcPr/>
                </a:tc>
                <a:extLst>
                  <a:ext uri="{0D108BD9-81ED-4DB2-BD59-A6C34878D82A}">
                    <a16:rowId xmlns:a16="http://schemas.microsoft.com/office/drawing/2014/main" val="1207136400"/>
                  </a:ext>
                </a:extLst>
              </a:tr>
              <a:tr h="265782">
                <a:tc>
                  <a:txBody>
                    <a:bodyPr/>
                    <a:lstStyle/>
                    <a:p>
                      <a:r>
                        <a:rPr lang="en-US" sz="1200" dirty="0" err="1">
                          <a:latin typeface="Quire Sans Light" panose="020B0302040400020003" pitchFamily="34" charset="0"/>
                        </a:rPr>
                        <a:t>Persamaan</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342900" indent="-342900">
                        <a:buFont typeface="+mj-lt"/>
                        <a:buAutoNum type="alphaLcPeriod"/>
                      </a:pPr>
                      <a:r>
                        <a:rPr lang="en-US" sz="1200" dirty="0" err="1">
                          <a:latin typeface="Quire Sans Light" panose="020B0302040400020003" pitchFamily="34" charset="0"/>
                        </a:rPr>
                        <a:t>Memiliki</a:t>
                      </a:r>
                      <a:r>
                        <a:rPr lang="en-US" sz="1200" dirty="0">
                          <a:latin typeface="Quire Sans Light" panose="020B0302040400020003" pitchFamily="34" charset="0"/>
                        </a:rPr>
                        <a:t> </a:t>
                      </a:r>
                      <a:r>
                        <a:rPr lang="en-US" sz="1200" dirty="0" err="1">
                          <a:latin typeface="Quire Sans Light" panose="020B0302040400020003" pitchFamily="34" charset="0"/>
                        </a:rPr>
                        <a:t>kepentingan</a:t>
                      </a:r>
                      <a:r>
                        <a:rPr lang="en-US" sz="1200" dirty="0">
                          <a:latin typeface="Quire Sans Light" panose="020B0302040400020003" pitchFamily="34" charset="0"/>
                        </a:rPr>
                        <a:t> </a:t>
                      </a:r>
                      <a:r>
                        <a:rPr lang="en-US" sz="1200" dirty="0" err="1">
                          <a:latin typeface="Quire Sans Light" panose="020B0302040400020003" pitchFamily="34" charset="0"/>
                        </a:rPr>
                        <a:t>soal</a:t>
                      </a:r>
                      <a:r>
                        <a:rPr lang="en-US" sz="1200" dirty="0">
                          <a:latin typeface="Quire Sans Light" panose="020B0302040400020003" pitchFamily="34" charset="0"/>
                        </a:rPr>
                        <a:t> </a:t>
                      </a:r>
                      <a:r>
                        <a:rPr lang="en-US" sz="1200" dirty="0" err="1">
                          <a:latin typeface="Quire Sans Light" panose="020B0302040400020003" pitchFamily="34" charset="0"/>
                        </a:rPr>
                        <a:t>keduniawan</a:t>
                      </a:r>
                      <a:r>
                        <a:rPr lang="en-US" sz="1200" dirty="0">
                          <a:latin typeface="Quire Sans Light" panose="020B0302040400020003" pitchFamily="34" charset="0"/>
                        </a:rPr>
                        <a:t>.</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D"/>
                    </a:p>
                  </a:txBody>
                  <a:tcPr/>
                </a:tc>
                <a:tc hMerge="1">
                  <a:txBody>
                    <a:bodyPr/>
                    <a:lstStyle/>
                    <a:p>
                      <a:endParaRPr lang="en-ID"/>
                    </a:p>
                  </a:txBody>
                  <a:tcPr/>
                </a:tc>
                <a:tc hMerge="1">
                  <a:txBody>
                    <a:bodyPr/>
                    <a:lstStyle/>
                    <a:p>
                      <a:pPr marL="342900" indent="-342900">
                        <a:buFont typeface="+mj-lt"/>
                        <a:buAutoNum type="alphaLcPeriod"/>
                      </a:pPr>
                      <a:endParaRPr lang="en-ID" sz="1200" dirty="0"/>
                    </a:p>
                  </a:txBody>
                  <a:tcPr/>
                </a:tc>
                <a:extLst>
                  <a:ext uri="{0D108BD9-81ED-4DB2-BD59-A6C34878D82A}">
                    <a16:rowId xmlns:a16="http://schemas.microsoft.com/office/drawing/2014/main" val="3323284298"/>
                  </a:ext>
                </a:extLst>
              </a:tr>
              <a:tr h="265782">
                <a:tc>
                  <a:txBody>
                    <a:bodyPr/>
                    <a:lstStyle/>
                    <a:p>
                      <a:endParaRPr lang="en-ID" sz="120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342900" indent="-342900">
                        <a:buFont typeface="+mj-lt"/>
                        <a:buAutoNum type="alphaLcPeriod" startAt="2"/>
                      </a:pPr>
                      <a:r>
                        <a:rPr lang="en-US" sz="1200" dirty="0" err="1">
                          <a:latin typeface="Quire Sans Light" panose="020B0302040400020003" pitchFamily="34" charset="0"/>
                        </a:rPr>
                        <a:t>Berasal</a:t>
                      </a:r>
                      <a:r>
                        <a:rPr lang="en-US" sz="1200" dirty="0">
                          <a:latin typeface="Quire Sans Light" panose="020B0302040400020003" pitchFamily="34" charset="0"/>
                        </a:rPr>
                        <a:t> </a:t>
                      </a:r>
                      <a:r>
                        <a:rPr lang="en-US" sz="1200" dirty="0" err="1">
                          <a:latin typeface="Quire Sans Light" panose="020B0302040400020003" pitchFamily="34" charset="0"/>
                        </a:rPr>
                        <a:t>dari</a:t>
                      </a:r>
                      <a:r>
                        <a:rPr lang="en-US" sz="1200" dirty="0">
                          <a:latin typeface="Quire Sans Light" panose="020B0302040400020003" pitchFamily="34" charset="0"/>
                        </a:rPr>
                        <a:t> negara barat.</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D"/>
                    </a:p>
                  </a:txBody>
                  <a:tcPr/>
                </a:tc>
                <a:tc hMerge="1">
                  <a:txBody>
                    <a:bodyPr/>
                    <a:lstStyle/>
                    <a:p>
                      <a:endParaRPr lang="en-ID"/>
                    </a:p>
                  </a:txBody>
                  <a:tcPr/>
                </a:tc>
                <a:tc hMerge="1">
                  <a:txBody>
                    <a:bodyPr/>
                    <a:lstStyle/>
                    <a:p>
                      <a:pPr marL="342900" indent="-342900">
                        <a:buFont typeface="+mj-lt"/>
                        <a:buAutoNum type="alphaLcPeriod" startAt="2"/>
                      </a:pPr>
                      <a:endParaRPr lang="en-ID" sz="1200" dirty="0"/>
                    </a:p>
                  </a:txBody>
                  <a:tcPr/>
                </a:tc>
                <a:extLst>
                  <a:ext uri="{0D108BD9-81ED-4DB2-BD59-A6C34878D82A}">
                    <a16:rowId xmlns:a16="http://schemas.microsoft.com/office/drawing/2014/main" val="98715256"/>
                  </a:ext>
                </a:extLst>
              </a:tr>
              <a:tr h="265782">
                <a:tc>
                  <a:txBody>
                    <a:bodyPr/>
                    <a:lstStyle/>
                    <a:p>
                      <a:endParaRPr lang="en-ID" sz="120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342900" indent="-342900">
                        <a:buFont typeface="+mj-lt"/>
                        <a:buAutoNum type="alphaLcPeriod" startAt="3"/>
                      </a:pPr>
                      <a:r>
                        <a:rPr lang="en-US" sz="1200" dirty="0">
                          <a:latin typeface="Quire Sans Light" panose="020B0302040400020003" pitchFamily="34" charset="0"/>
                        </a:rPr>
                        <a:t>Hasil </a:t>
                      </a:r>
                      <a:r>
                        <a:rPr lang="en-US" sz="1200" dirty="0" err="1">
                          <a:latin typeface="Quire Sans Light" panose="020B0302040400020003" pitchFamily="34" charset="0"/>
                        </a:rPr>
                        <a:t>perbandingan</a:t>
                      </a:r>
                      <a:r>
                        <a:rPr lang="en-US" sz="1200" dirty="0">
                          <a:latin typeface="Quire Sans Light" panose="020B0302040400020003" pitchFamily="34" charset="0"/>
                        </a:rPr>
                        <a:t> </a:t>
                      </a:r>
                      <a:r>
                        <a:rPr lang="en-US" sz="1200" dirty="0" err="1">
                          <a:latin typeface="Quire Sans Light" panose="020B0302040400020003" pitchFamily="34" charset="0"/>
                        </a:rPr>
                        <a:t>dari</a:t>
                      </a:r>
                      <a:r>
                        <a:rPr lang="en-US" sz="1200" dirty="0">
                          <a:latin typeface="Quire Sans Light" panose="020B0302040400020003" pitchFamily="34" charset="0"/>
                        </a:rPr>
                        <a:t> </a:t>
                      </a:r>
                      <a:r>
                        <a:rPr lang="en-US" sz="1200" dirty="0" err="1">
                          <a:latin typeface="Quire Sans Light" panose="020B0302040400020003" pitchFamily="34" charset="0"/>
                        </a:rPr>
                        <a:t>berbagai</a:t>
                      </a:r>
                      <a:r>
                        <a:rPr lang="en-US" sz="1200" dirty="0">
                          <a:latin typeface="Quire Sans Light" panose="020B0302040400020003" pitchFamily="34" charset="0"/>
                        </a:rPr>
                        <a:t> </a:t>
                      </a:r>
                      <a:r>
                        <a:rPr lang="en-US" sz="1200" dirty="0" err="1">
                          <a:latin typeface="Quire Sans Light" panose="020B0302040400020003" pitchFamily="34" charset="0"/>
                        </a:rPr>
                        <a:t>aspek</a:t>
                      </a:r>
                      <a:r>
                        <a:rPr lang="en-US" sz="1200" dirty="0">
                          <a:latin typeface="Quire Sans Light" panose="020B0302040400020003" pitchFamily="34" charset="0"/>
                        </a:rPr>
                        <a:t> </a:t>
                      </a:r>
                      <a:r>
                        <a:rPr lang="en-US" sz="1200" dirty="0" err="1">
                          <a:latin typeface="Quire Sans Light" panose="020B0302040400020003" pitchFamily="34" charset="0"/>
                        </a:rPr>
                        <a:t>kehidupan</a:t>
                      </a:r>
                      <a:r>
                        <a:rPr lang="en-US" sz="1200" dirty="0">
                          <a:latin typeface="Quire Sans Light" panose="020B0302040400020003" pitchFamily="34" charset="0"/>
                        </a:rPr>
                        <a:t> </a:t>
                      </a:r>
                      <a:r>
                        <a:rPr lang="en-US" sz="1200" dirty="0" err="1">
                          <a:latin typeface="Quire Sans Light" panose="020B0302040400020003" pitchFamily="34" charset="0"/>
                        </a:rPr>
                        <a:t>manusia</a:t>
                      </a:r>
                      <a:r>
                        <a:rPr lang="en-US" sz="1200" dirty="0">
                          <a:latin typeface="Quire Sans Light" panose="020B0302040400020003" pitchFamily="34" charset="0"/>
                        </a:rPr>
                        <a:t> yang </a:t>
                      </a:r>
                      <a:r>
                        <a:rPr lang="en-US" sz="1200" dirty="0" err="1">
                          <a:latin typeface="Quire Sans Light" panose="020B0302040400020003" pitchFamily="34" charset="0"/>
                        </a:rPr>
                        <a:t>dirasionalisasikan</a:t>
                      </a:r>
                      <a:r>
                        <a:rPr lang="en-US" sz="1200" dirty="0">
                          <a:latin typeface="Quire Sans Light" panose="020B0302040400020003" pitchFamily="34" charset="0"/>
                        </a:rPr>
                        <a:t>.</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D"/>
                    </a:p>
                  </a:txBody>
                  <a:tcPr/>
                </a:tc>
                <a:tc hMerge="1">
                  <a:txBody>
                    <a:bodyPr/>
                    <a:lstStyle/>
                    <a:p>
                      <a:endParaRPr lang="en-ID"/>
                    </a:p>
                  </a:txBody>
                  <a:tcPr/>
                </a:tc>
                <a:tc hMerge="1">
                  <a:txBody>
                    <a:bodyPr/>
                    <a:lstStyle/>
                    <a:p>
                      <a:pPr marL="342900" indent="-342900">
                        <a:buFont typeface="+mj-lt"/>
                        <a:buAutoNum type="alphaLcPeriod" startAt="3"/>
                      </a:pPr>
                      <a:endParaRPr lang="en-ID" sz="1200" dirty="0"/>
                    </a:p>
                  </a:txBody>
                  <a:tcPr/>
                </a:tc>
                <a:extLst>
                  <a:ext uri="{0D108BD9-81ED-4DB2-BD59-A6C34878D82A}">
                    <a16:rowId xmlns:a16="http://schemas.microsoft.com/office/drawing/2014/main" val="3388810757"/>
                  </a:ext>
                </a:extLst>
              </a:tr>
              <a:tr h="265782">
                <a:tc>
                  <a:txBody>
                    <a:bodyPr/>
                    <a:lstStyle/>
                    <a:p>
                      <a:endParaRPr lang="en-ID" sz="120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342900" indent="-342900">
                        <a:buFont typeface="+mj-lt"/>
                        <a:buAutoNum type="alphaLcPeriod" startAt="4"/>
                      </a:pPr>
                      <a:r>
                        <a:rPr lang="en-US" sz="1200" dirty="0">
                          <a:latin typeface="Quire Sans Light" panose="020B0302040400020003" pitchFamily="34" charset="0"/>
                        </a:rPr>
                        <a:t>Proses </a:t>
                      </a:r>
                      <a:r>
                        <a:rPr lang="en-US" sz="1200" dirty="0" err="1">
                          <a:latin typeface="Quire Sans Light" panose="020B0302040400020003" pitchFamily="34" charset="0"/>
                        </a:rPr>
                        <a:t>Perubahan</a:t>
                      </a:r>
                      <a:r>
                        <a:rPr lang="en-US" sz="1200" dirty="0">
                          <a:latin typeface="Quire Sans Light" panose="020B0302040400020003" pitchFamily="34" charset="0"/>
                        </a:rPr>
                        <a:t>.</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D"/>
                    </a:p>
                  </a:txBody>
                  <a:tcPr/>
                </a:tc>
                <a:tc hMerge="1">
                  <a:txBody>
                    <a:bodyPr/>
                    <a:lstStyle/>
                    <a:p>
                      <a:endParaRPr lang="en-ID"/>
                    </a:p>
                  </a:txBody>
                  <a:tcPr/>
                </a:tc>
                <a:tc hMerge="1">
                  <a:txBody>
                    <a:bodyPr/>
                    <a:lstStyle/>
                    <a:p>
                      <a:pPr marL="342900" indent="-342900">
                        <a:buFont typeface="+mj-lt"/>
                        <a:buAutoNum type="alphaLcPeriod" startAt="4"/>
                      </a:pPr>
                      <a:endParaRPr lang="en-ID" sz="1200" dirty="0"/>
                    </a:p>
                  </a:txBody>
                  <a:tcPr/>
                </a:tc>
                <a:extLst>
                  <a:ext uri="{0D108BD9-81ED-4DB2-BD59-A6C34878D82A}">
                    <a16:rowId xmlns:a16="http://schemas.microsoft.com/office/drawing/2014/main" val="3717263086"/>
                  </a:ext>
                </a:extLst>
              </a:tr>
              <a:tr h="450090">
                <a:tc>
                  <a:txBody>
                    <a:bodyPr/>
                    <a:lstStyle/>
                    <a:p>
                      <a:r>
                        <a:rPr lang="en-US" sz="1200" dirty="0" err="1">
                          <a:latin typeface="Quire Sans Light" panose="020B0302040400020003" pitchFamily="34" charset="0"/>
                        </a:rPr>
                        <a:t>Perbedaan</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mj-lt"/>
                        <a:buAutoNum type="alphaLcPeriod"/>
                      </a:pPr>
                      <a:r>
                        <a:rPr lang="en-US" sz="1200" dirty="0" err="1">
                          <a:latin typeface="Quire Sans Light" panose="020B0302040400020003" pitchFamily="34" charset="0"/>
                        </a:rPr>
                        <a:t>Mutlak</a:t>
                      </a:r>
                      <a:r>
                        <a:rPr lang="en-US" sz="1200" dirty="0">
                          <a:latin typeface="Quire Sans Light" panose="020B0302040400020003" pitchFamily="34" charset="0"/>
                        </a:rPr>
                        <a:t> </a:t>
                      </a:r>
                      <a:r>
                        <a:rPr lang="en-US" sz="1200" dirty="0" err="1">
                          <a:latin typeface="Quire Sans Light" panose="020B0302040400020003" pitchFamily="34" charset="0"/>
                        </a:rPr>
                        <a:t>ada</a:t>
                      </a:r>
                      <a:r>
                        <a:rPr lang="en-US" sz="1200" dirty="0">
                          <a:latin typeface="Quire Sans Light" panose="020B0302040400020003" pitchFamily="34" charset="0"/>
                        </a:rPr>
                        <a:t> dan </a:t>
                      </a:r>
                      <a:r>
                        <a:rPr lang="en-US" sz="1200" dirty="0" err="1">
                          <a:latin typeface="Quire Sans Light" panose="020B0302040400020003" pitchFamily="34" charset="0"/>
                        </a:rPr>
                        <a:t>diperlukan</a:t>
                      </a:r>
                      <a:r>
                        <a:rPr lang="en-US" sz="1200" dirty="0">
                          <a:latin typeface="Quire Sans Light" panose="020B0302040400020003" pitchFamily="34" charset="0"/>
                        </a:rPr>
                        <a:t> oleh negara yang </a:t>
                      </a:r>
                      <a:r>
                        <a:rPr lang="en-US" sz="1200" dirty="0" err="1">
                          <a:latin typeface="Quire Sans Light" panose="020B0302040400020003" pitchFamily="34" charset="0"/>
                        </a:rPr>
                        <a:t>ingin</a:t>
                      </a:r>
                      <a:r>
                        <a:rPr lang="en-US" sz="1200" dirty="0">
                          <a:latin typeface="Quire Sans Light" panose="020B0302040400020003" pitchFamily="34" charset="0"/>
                        </a:rPr>
                        <a:t> </a:t>
                      </a:r>
                      <a:r>
                        <a:rPr lang="en-US" sz="1200" dirty="0" err="1">
                          <a:latin typeface="Quire Sans Light" panose="020B0302040400020003" pitchFamily="34" charset="0"/>
                        </a:rPr>
                        <a:t>maju</a:t>
                      </a:r>
                      <a:r>
                        <a:rPr lang="en-US" sz="1200" dirty="0">
                          <a:latin typeface="Quire Sans Light" panose="020B0302040400020003" pitchFamily="34" charset="0"/>
                        </a:rPr>
                        <a:t>.</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342900" indent="-342900" algn="l">
                        <a:buFont typeface="+mj-lt"/>
                        <a:buAutoNum type="alphaLcPeriod"/>
                      </a:pPr>
                      <a:r>
                        <a:rPr lang="en-US" sz="1200" dirty="0" err="1">
                          <a:latin typeface="Quire Sans Light" panose="020B0302040400020003" pitchFamily="34" charset="0"/>
                        </a:rPr>
                        <a:t>Mutlak</a:t>
                      </a:r>
                      <a:r>
                        <a:rPr lang="en-US" sz="1200" dirty="0">
                          <a:latin typeface="Quire Sans Light" panose="020B0302040400020003" pitchFamily="34" charset="0"/>
                        </a:rPr>
                        <a:t> </a:t>
                      </a:r>
                      <a:r>
                        <a:rPr lang="en-US" sz="1200" dirty="0" err="1">
                          <a:latin typeface="Quire Sans Light" panose="020B0302040400020003" pitchFamily="34" charset="0"/>
                        </a:rPr>
                        <a:t>pembaratan</a:t>
                      </a:r>
                      <a:r>
                        <a:rPr lang="en-US" sz="1200" dirty="0">
                          <a:latin typeface="Quire Sans Light" panose="020B0302040400020003" pitchFamily="34" charset="0"/>
                        </a:rPr>
                        <a:t>.</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342900" indent="-342900">
                        <a:buFont typeface="+mj-lt"/>
                        <a:buAutoNum type="alphaLcPeriod"/>
                      </a:pPr>
                      <a:r>
                        <a:rPr lang="en-US" sz="1200"/>
                        <a:t>Berorientasi semata-mata pada masalah dunia.</a:t>
                      </a:r>
                      <a:endParaRPr lang="en-ID" sz="1200" dirty="0"/>
                    </a:p>
                  </a:txBody>
                  <a:tcPr/>
                </a:tc>
                <a:tc>
                  <a:txBody>
                    <a:bodyPr/>
                    <a:lstStyle/>
                    <a:p>
                      <a:pPr marL="342900" indent="-342900" algn="l">
                        <a:buFont typeface="+mj-lt"/>
                        <a:buAutoNum type="alphaLcPeriod"/>
                      </a:pPr>
                      <a:r>
                        <a:rPr lang="en-US" sz="1200">
                          <a:latin typeface="Quire Sans Light" panose="020B0302040400020003" pitchFamily="34" charset="0"/>
                        </a:rPr>
                        <a:t>Berorientasi semata-mata pada masalah dunia.</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817628"/>
                  </a:ext>
                </a:extLst>
              </a:tr>
              <a:tr h="712642">
                <a:tc>
                  <a:txBody>
                    <a:bodyPr/>
                    <a:lstStyle/>
                    <a:p>
                      <a:endParaRPr lang="en-ID" sz="120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mj-lt"/>
                        <a:buAutoNum type="alphaLcPeriod" startAt="2"/>
                      </a:pPr>
                      <a:r>
                        <a:rPr lang="en-US" sz="1200" dirty="0" err="1">
                          <a:latin typeface="Quire Sans Light" panose="020B0302040400020003" pitchFamily="34" charset="0"/>
                        </a:rPr>
                        <a:t>Tidak</a:t>
                      </a:r>
                      <a:r>
                        <a:rPr lang="en-US" sz="1200" dirty="0">
                          <a:latin typeface="Quire Sans Light" panose="020B0302040400020003" pitchFamily="34" charset="0"/>
                        </a:rPr>
                        <a:t> </a:t>
                      </a:r>
                      <a:r>
                        <a:rPr lang="en-US" sz="1200" dirty="0" err="1">
                          <a:latin typeface="Quire Sans Light" panose="020B0302040400020003" pitchFamily="34" charset="0"/>
                        </a:rPr>
                        <a:t>Memperhatikan</a:t>
                      </a:r>
                      <a:r>
                        <a:rPr lang="en-US" sz="1200" dirty="0">
                          <a:latin typeface="Quire Sans Light" panose="020B0302040400020003" pitchFamily="34" charset="0"/>
                        </a:rPr>
                        <a:t> </a:t>
                      </a:r>
                      <a:r>
                        <a:rPr lang="en-US" sz="1200" dirty="0" err="1">
                          <a:latin typeface="Quire Sans Light" panose="020B0302040400020003" pitchFamily="34" charset="0"/>
                        </a:rPr>
                        <a:t>nilai-nilai</a:t>
                      </a:r>
                      <a:r>
                        <a:rPr lang="en-US" sz="1200" dirty="0">
                          <a:latin typeface="Quire Sans Light" panose="020B0302040400020003" pitchFamily="34" charset="0"/>
                        </a:rPr>
                        <a:t> </a:t>
                      </a:r>
                      <a:r>
                        <a:rPr lang="en-US" sz="1200" dirty="0" err="1">
                          <a:latin typeface="Quire Sans Light" panose="020B0302040400020003" pitchFamily="34" charset="0"/>
                        </a:rPr>
                        <a:t>keagamaan</a:t>
                      </a:r>
                      <a:r>
                        <a:rPr lang="en-US" sz="1200" dirty="0">
                          <a:latin typeface="Quire Sans Light" panose="020B0302040400020003" pitchFamily="34" charset="0"/>
                        </a:rPr>
                        <a:t>.</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342900" indent="-342900" algn="l">
                        <a:buFont typeface="+mj-lt"/>
                        <a:buAutoNum type="alphaLcPeriod" startAt="2"/>
                      </a:pPr>
                      <a:r>
                        <a:rPr lang="en-US" sz="1200" dirty="0" err="1">
                          <a:latin typeface="Quire Sans Light" panose="020B0302040400020003" pitchFamily="34" charset="0"/>
                        </a:rPr>
                        <a:t>Tidak</a:t>
                      </a:r>
                      <a:r>
                        <a:rPr lang="en-US" sz="1200" dirty="0">
                          <a:latin typeface="Quire Sans Light" panose="020B0302040400020003" pitchFamily="34" charset="0"/>
                        </a:rPr>
                        <a:t> </a:t>
                      </a:r>
                      <a:r>
                        <a:rPr lang="en-US" sz="1200" dirty="0" err="1">
                          <a:latin typeface="Quire Sans Light" panose="020B0302040400020003" pitchFamily="34" charset="0"/>
                        </a:rPr>
                        <a:t>mempertentangkan</a:t>
                      </a:r>
                      <a:r>
                        <a:rPr lang="en-US" sz="1200" dirty="0">
                          <a:latin typeface="Quire Sans Light" panose="020B0302040400020003" pitchFamily="34" charset="0"/>
                        </a:rPr>
                        <a:t> </a:t>
                      </a:r>
                      <a:r>
                        <a:rPr lang="en-US" sz="1200" dirty="0" err="1">
                          <a:latin typeface="Quire Sans Light" panose="020B0302040400020003" pitchFamily="34" charset="0"/>
                        </a:rPr>
                        <a:t>kebudayaan</a:t>
                      </a:r>
                      <a:r>
                        <a:rPr lang="en-US" sz="1200" dirty="0">
                          <a:latin typeface="Quire Sans Light" panose="020B0302040400020003" pitchFamily="34" charset="0"/>
                        </a:rPr>
                        <a:t> barat dan </a:t>
                      </a:r>
                      <a:r>
                        <a:rPr lang="en-US" sz="1200" dirty="0" err="1">
                          <a:latin typeface="Quire Sans Light" panose="020B0302040400020003" pitchFamily="34" charset="0"/>
                        </a:rPr>
                        <a:t>kebudayaaan</a:t>
                      </a:r>
                      <a:r>
                        <a:rPr lang="en-US" sz="1200" dirty="0">
                          <a:latin typeface="Quire Sans Light" panose="020B0302040400020003" pitchFamily="34" charset="0"/>
                        </a:rPr>
                        <a:t> </a:t>
                      </a:r>
                      <a:r>
                        <a:rPr lang="en-US" sz="1200" dirty="0" err="1">
                          <a:latin typeface="Quire Sans Light" panose="020B0302040400020003" pitchFamily="34" charset="0"/>
                        </a:rPr>
                        <a:t>setempat</a:t>
                      </a:r>
                      <a:r>
                        <a:rPr lang="en-US" sz="1200" dirty="0">
                          <a:latin typeface="Quire Sans Light" panose="020B0302040400020003" pitchFamily="34" charset="0"/>
                        </a:rPr>
                        <a:t>.</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342900" indent="-342900">
                        <a:buFont typeface="+mj-lt"/>
                        <a:buAutoNum type="alphaLcPeriod" startAt="2"/>
                      </a:pPr>
                      <a:r>
                        <a:rPr lang="en-US" sz="1200"/>
                        <a:t>Tidak terikat nilai-nilai agama dan cenderung bersifat ilmiah.</a:t>
                      </a:r>
                      <a:endParaRPr lang="en-ID" sz="1200" dirty="0"/>
                    </a:p>
                  </a:txBody>
                  <a:tcPr/>
                </a:tc>
                <a:tc>
                  <a:txBody>
                    <a:bodyPr/>
                    <a:lstStyle/>
                    <a:p>
                      <a:pPr marL="342900" indent="-342900" algn="l">
                        <a:buFont typeface="+mj-lt"/>
                        <a:buAutoNum type="alphaLcPeriod" startAt="2"/>
                      </a:pPr>
                      <a:r>
                        <a:rPr lang="en-US" sz="1200" dirty="0" err="1">
                          <a:latin typeface="Quire Sans Light" panose="020B0302040400020003" pitchFamily="34" charset="0"/>
                        </a:rPr>
                        <a:t>Tidak</a:t>
                      </a:r>
                      <a:r>
                        <a:rPr lang="en-US" sz="1200" dirty="0">
                          <a:latin typeface="Quire Sans Light" panose="020B0302040400020003" pitchFamily="34" charset="0"/>
                        </a:rPr>
                        <a:t> </a:t>
                      </a:r>
                      <a:r>
                        <a:rPr lang="en-US" sz="1200" dirty="0" err="1">
                          <a:latin typeface="Quire Sans Light" panose="020B0302040400020003" pitchFamily="34" charset="0"/>
                        </a:rPr>
                        <a:t>terikat</a:t>
                      </a:r>
                      <a:r>
                        <a:rPr lang="en-US" sz="1200" dirty="0">
                          <a:latin typeface="Quire Sans Light" panose="020B0302040400020003" pitchFamily="34" charset="0"/>
                        </a:rPr>
                        <a:t> </a:t>
                      </a:r>
                      <a:r>
                        <a:rPr lang="en-US" sz="1200" dirty="0" err="1">
                          <a:latin typeface="Quire Sans Light" panose="020B0302040400020003" pitchFamily="34" charset="0"/>
                        </a:rPr>
                        <a:t>nilai-nilai</a:t>
                      </a:r>
                      <a:r>
                        <a:rPr lang="en-US" sz="1200" dirty="0">
                          <a:latin typeface="Quire Sans Light" panose="020B0302040400020003" pitchFamily="34" charset="0"/>
                        </a:rPr>
                        <a:t> agama dan </a:t>
                      </a:r>
                      <a:r>
                        <a:rPr lang="en-US" sz="1200" dirty="0" err="1">
                          <a:latin typeface="Quire Sans Light" panose="020B0302040400020003" pitchFamily="34" charset="0"/>
                        </a:rPr>
                        <a:t>cenderung</a:t>
                      </a:r>
                      <a:r>
                        <a:rPr lang="en-US" sz="1200" dirty="0">
                          <a:latin typeface="Quire Sans Light" panose="020B0302040400020003" pitchFamily="34" charset="0"/>
                        </a:rPr>
                        <a:t> </a:t>
                      </a:r>
                      <a:r>
                        <a:rPr lang="en-US" sz="1200" dirty="0" err="1">
                          <a:latin typeface="Quire Sans Light" panose="020B0302040400020003" pitchFamily="34" charset="0"/>
                        </a:rPr>
                        <a:t>bersifat</a:t>
                      </a:r>
                      <a:r>
                        <a:rPr lang="en-US" sz="1200" dirty="0">
                          <a:latin typeface="Quire Sans Light" panose="020B0302040400020003" pitchFamily="34" charset="0"/>
                        </a:rPr>
                        <a:t> </a:t>
                      </a:r>
                      <a:r>
                        <a:rPr lang="en-US" sz="1200" dirty="0" err="1">
                          <a:latin typeface="Quire Sans Light" panose="020B0302040400020003" pitchFamily="34" charset="0"/>
                        </a:rPr>
                        <a:t>ilmiah</a:t>
                      </a:r>
                      <a:r>
                        <a:rPr lang="en-US" sz="1200" dirty="0">
                          <a:latin typeface="Quire Sans Light" panose="020B0302040400020003" pitchFamily="34" charset="0"/>
                        </a:rPr>
                        <a:t>.</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904588"/>
                  </a:ext>
                </a:extLst>
              </a:tr>
              <a:tr h="843919">
                <a:tc>
                  <a:txBody>
                    <a:bodyPr/>
                    <a:lstStyle/>
                    <a:p>
                      <a:endParaRPr lang="en-ID" sz="120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a:buFont typeface="+mj-lt"/>
                        <a:buAutoNum type="alphaLcPeriod" startAt="3"/>
                      </a:pPr>
                      <a:r>
                        <a:rPr lang="en-US" sz="1200" dirty="0">
                          <a:latin typeface="Quire Sans Light" panose="020B0302040400020003" pitchFamily="34" charset="0"/>
                        </a:rPr>
                        <a:t>Proses </a:t>
                      </a:r>
                      <a:r>
                        <a:rPr lang="en-US" sz="1200" dirty="0" err="1">
                          <a:latin typeface="Quire Sans Light" panose="020B0302040400020003" pitchFamily="34" charset="0"/>
                        </a:rPr>
                        <a:t>perkembangannya</a:t>
                      </a:r>
                      <a:r>
                        <a:rPr lang="en-US" sz="1200" dirty="0">
                          <a:latin typeface="Quire Sans Light" panose="020B0302040400020003" pitchFamily="34" charset="0"/>
                        </a:rPr>
                        <a:t> </a:t>
                      </a:r>
                      <a:r>
                        <a:rPr lang="en-US" sz="1200" dirty="0" err="1">
                          <a:latin typeface="Quire Sans Light" panose="020B0302040400020003" pitchFamily="34" charset="0"/>
                        </a:rPr>
                        <a:t>bersfiat</a:t>
                      </a:r>
                      <a:r>
                        <a:rPr lang="en-US" sz="1200" dirty="0">
                          <a:latin typeface="Quire Sans Light" panose="020B0302040400020003" pitchFamily="34" charset="0"/>
                        </a:rPr>
                        <a:t> </a:t>
                      </a:r>
                      <a:r>
                        <a:rPr lang="en-US" sz="1200" dirty="0" err="1">
                          <a:latin typeface="Quire Sans Light" panose="020B0302040400020003" pitchFamily="34" charset="0"/>
                        </a:rPr>
                        <a:t>umum</a:t>
                      </a:r>
                      <a:r>
                        <a:rPr lang="en-US" sz="1200" dirty="0">
                          <a:latin typeface="Quire Sans Light" panose="020B0302040400020003" pitchFamily="34" charset="0"/>
                        </a:rPr>
                        <a:t>.</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342900" indent="-342900" algn="l">
                        <a:buFont typeface="+mj-lt"/>
                        <a:buAutoNum type="alphaLcPeriod" startAt="3"/>
                      </a:pPr>
                      <a:r>
                        <a:rPr lang="en-US" sz="1200" dirty="0" err="1">
                          <a:latin typeface="Quire Sans Light" panose="020B0302040400020003" pitchFamily="34" charset="0"/>
                        </a:rPr>
                        <a:t>Bentuk</a:t>
                      </a:r>
                      <a:r>
                        <a:rPr lang="en-US" sz="1200" dirty="0">
                          <a:latin typeface="Quire Sans Light" panose="020B0302040400020003" pitchFamily="34" charset="0"/>
                        </a:rPr>
                        <a:t> </a:t>
                      </a:r>
                      <a:r>
                        <a:rPr lang="en-US" sz="1200" dirty="0" err="1">
                          <a:latin typeface="Quire Sans Light" panose="020B0302040400020003" pitchFamily="34" charset="0"/>
                        </a:rPr>
                        <a:t>budaya</a:t>
                      </a:r>
                      <a:r>
                        <a:rPr lang="en-US" sz="1200" dirty="0">
                          <a:latin typeface="Quire Sans Light" panose="020B0302040400020003" pitchFamily="34" charset="0"/>
                        </a:rPr>
                        <a:t> barat </a:t>
                      </a:r>
                      <a:r>
                        <a:rPr lang="en-US" sz="1200" dirty="0" err="1">
                          <a:latin typeface="Quire Sans Light" panose="020B0302040400020003" pitchFamily="34" charset="0"/>
                        </a:rPr>
                        <a:t>sering</a:t>
                      </a:r>
                      <a:r>
                        <a:rPr lang="en-US" sz="1200" dirty="0">
                          <a:latin typeface="Quire Sans Light" panose="020B0302040400020003" pitchFamily="34" charset="0"/>
                        </a:rPr>
                        <a:t> kali </a:t>
                      </a:r>
                      <a:r>
                        <a:rPr lang="en-US" sz="1200" dirty="0" err="1">
                          <a:latin typeface="Quire Sans Light" panose="020B0302040400020003" pitchFamily="34" charset="0"/>
                        </a:rPr>
                        <a:t>dipandang</a:t>
                      </a:r>
                      <a:r>
                        <a:rPr lang="en-US" sz="1200" dirty="0">
                          <a:latin typeface="Quire Sans Light" panose="020B0302040400020003" pitchFamily="34" charset="0"/>
                        </a:rPr>
                        <a:t> </a:t>
                      </a:r>
                      <a:r>
                        <a:rPr lang="en-US" sz="1200" dirty="0" err="1">
                          <a:latin typeface="Quire Sans Light" panose="020B0302040400020003" pitchFamily="34" charset="0"/>
                        </a:rPr>
                        <a:t>sebagai</a:t>
                      </a:r>
                      <a:r>
                        <a:rPr lang="en-US" sz="1200" dirty="0">
                          <a:latin typeface="Quire Sans Light" panose="020B0302040400020003" pitchFamily="34" charset="0"/>
                        </a:rPr>
                        <a:t> </a:t>
                      </a:r>
                      <a:r>
                        <a:rPr lang="en-US" sz="1200" dirty="0" err="1">
                          <a:latin typeface="Quire Sans Light" panose="020B0302040400020003" pitchFamily="34" charset="0"/>
                        </a:rPr>
                        <a:t>satu-satunya</a:t>
                      </a:r>
                      <a:r>
                        <a:rPr lang="en-US" sz="1200" dirty="0">
                          <a:latin typeface="Quire Sans Light" panose="020B0302040400020003" pitchFamily="34" charset="0"/>
                        </a:rPr>
                        <a:t> </a:t>
                      </a:r>
                      <a:r>
                        <a:rPr lang="en-US" sz="1200" dirty="0" err="1">
                          <a:latin typeface="Quire Sans Light" panose="020B0302040400020003" pitchFamily="34" charset="0"/>
                        </a:rPr>
                        <a:t>pilihan</a:t>
                      </a:r>
                      <a:r>
                        <a:rPr lang="en-US" sz="1200" dirty="0">
                          <a:latin typeface="Quire Sans Light" panose="020B0302040400020003" pitchFamily="34" charset="0"/>
                        </a:rPr>
                        <a:t> dan </a:t>
                      </a:r>
                      <a:r>
                        <a:rPr lang="en-US" sz="1200" dirty="0" err="1">
                          <a:latin typeface="Quire Sans Light" panose="020B0302040400020003" pitchFamily="34" charset="0"/>
                        </a:rPr>
                        <a:t>sebagai</a:t>
                      </a:r>
                      <a:r>
                        <a:rPr lang="en-US" sz="1200" dirty="0">
                          <a:latin typeface="Quire Sans Light" panose="020B0302040400020003" pitchFamily="34" charset="0"/>
                        </a:rPr>
                        <a:t> </a:t>
                      </a:r>
                      <a:r>
                        <a:rPr lang="en-US" sz="1200" dirty="0" err="1">
                          <a:latin typeface="Quire Sans Light" panose="020B0302040400020003" pitchFamily="34" charset="0"/>
                        </a:rPr>
                        <a:t>acuan</a:t>
                      </a:r>
                      <a:r>
                        <a:rPr lang="en-US" sz="1200" dirty="0">
                          <a:latin typeface="Quire Sans Light" panose="020B0302040400020003" pitchFamily="34" charset="0"/>
                        </a:rPr>
                        <a:t>.</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342900" indent="-342900">
                        <a:buFont typeface="+mj-lt"/>
                        <a:buAutoNum type="alphaLcPeriod" startAt="3"/>
                      </a:pPr>
                      <a:r>
                        <a:rPr lang="en-US" sz="1200" dirty="0"/>
                        <a:t>Proses </a:t>
                      </a:r>
                      <a:r>
                        <a:rPr lang="en-US" sz="1200" dirty="0" err="1"/>
                        <a:t>berkembangnya</a:t>
                      </a:r>
                      <a:r>
                        <a:rPr lang="en-US" sz="1200" dirty="0"/>
                        <a:t> </a:t>
                      </a:r>
                      <a:r>
                        <a:rPr lang="en-US" sz="1200" dirty="0" err="1"/>
                        <a:t>terjadi</a:t>
                      </a:r>
                      <a:r>
                        <a:rPr lang="en-US" sz="1200" dirty="0"/>
                        <a:t> di </a:t>
                      </a:r>
                      <a:r>
                        <a:rPr lang="en-US" sz="1200" dirty="0" err="1"/>
                        <a:t>luar</a:t>
                      </a:r>
                      <a:r>
                        <a:rPr lang="en-US" sz="1200" dirty="0"/>
                        <a:t> </a:t>
                      </a:r>
                      <a:r>
                        <a:rPr lang="en-US" sz="1200" dirty="0" err="1"/>
                        <a:t>bidang</a:t>
                      </a:r>
                      <a:r>
                        <a:rPr lang="en-US" sz="1200" dirty="0"/>
                        <a:t> </a:t>
                      </a:r>
                      <a:r>
                        <a:rPr lang="en-US" sz="1200" dirty="0" err="1"/>
                        <a:t>keagamaan</a:t>
                      </a:r>
                      <a:endParaRPr lang="en-ID" sz="1200" dirty="0"/>
                    </a:p>
                  </a:txBody>
                  <a:tcPr/>
                </a:tc>
                <a:tc>
                  <a:txBody>
                    <a:bodyPr/>
                    <a:lstStyle/>
                    <a:p>
                      <a:pPr marL="342900" indent="-342900" algn="l">
                        <a:buFont typeface="+mj-lt"/>
                        <a:buAutoNum type="alphaLcPeriod" startAt="3"/>
                      </a:pPr>
                      <a:r>
                        <a:rPr lang="en-US" sz="1200" dirty="0">
                          <a:latin typeface="Quire Sans Light" panose="020B0302040400020003" pitchFamily="34" charset="0"/>
                        </a:rPr>
                        <a:t>Proses </a:t>
                      </a:r>
                      <a:r>
                        <a:rPr lang="en-US" sz="1200" dirty="0" err="1">
                          <a:latin typeface="Quire Sans Light" panose="020B0302040400020003" pitchFamily="34" charset="0"/>
                        </a:rPr>
                        <a:t>berkembangnya</a:t>
                      </a:r>
                      <a:r>
                        <a:rPr lang="en-US" sz="1200" dirty="0">
                          <a:latin typeface="Quire Sans Light" panose="020B0302040400020003" pitchFamily="34" charset="0"/>
                        </a:rPr>
                        <a:t> </a:t>
                      </a:r>
                      <a:r>
                        <a:rPr lang="en-US" sz="1200" dirty="0" err="1">
                          <a:latin typeface="Quire Sans Light" panose="020B0302040400020003" pitchFamily="34" charset="0"/>
                        </a:rPr>
                        <a:t>terjadi</a:t>
                      </a:r>
                      <a:r>
                        <a:rPr lang="en-US" sz="1200" dirty="0">
                          <a:latin typeface="Quire Sans Light" panose="020B0302040400020003" pitchFamily="34" charset="0"/>
                        </a:rPr>
                        <a:t> di </a:t>
                      </a:r>
                      <a:r>
                        <a:rPr lang="en-US" sz="1200" dirty="0" err="1">
                          <a:latin typeface="Quire Sans Light" panose="020B0302040400020003" pitchFamily="34" charset="0"/>
                        </a:rPr>
                        <a:t>luar</a:t>
                      </a:r>
                      <a:r>
                        <a:rPr lang="en-US" sz="1200" dirty="0">
                          <a:latin typeface="Quire Sans Light" panose="020B0302040400020003" pitchFamily="34" charset="0"/>
                        </a:rPr>
                        <a:t> </a:t>
                      </a:r>
                      <a:r>
                        <a:rPr lang="en-US" sz="1200" dirty="0" err="1">
                          <a:latin typeface="Quire Sans Light" panose="020B0302040400020003" pitchFamily="34" charset="0"/>
                        </a:rPr>
                        <a:t>bidang</a:t>
                      </a:r>
                      <a:r>
                        <a:rPr lang="en-US" sz="1200" dirty="0">
                          <a:latin typeface="Quire Sans Light" panose="020B0302040400020003" pitchFamily="34" charset="0"/>
                        </a:rPr>
                        <a:t> </a:t>
                      </a:r>
                      <a:r>
                        <a:rPr lang="en-US" sz="1200" dirty="0" err="1">
                          <a:latin typeface="Quire Sans Light" panose="020B0302040400020003" pitchFamily="34" charset="0"/>
                        </a:rPr>
                        <a:t>keagamaan</a:t>
                      </a:r>
                      <a:endParaRPr lang="en-ID" sz="1200" dirty="0">
                        <a:latin typeface="Quire Sans Light" panose="020B03020404000200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986017"/>
                  </a:ext>
                </a:extLst>
              </a:tr>
            </a:tbl>
          </a:graphicData>
        </a:graphic>
      </p:graphicFrame>
      <p:sp>
        <p:nvSpPr>
          <p:cNvPr id="4" name="Oval 3">
            <a:extLst>
              <a:ext uri="{FF2B5EF4-FFF2-40B4-BE49-F238E27FC236}">
                <a16:creationId xmlns:a16="http://schemas.microsoft.com/office/drawing/2014/main" id="{9D3B2498-8985-E369-E6C1-5443F39B46D9}"/>
              </a:ext>
            </a:extLst>
          </p:cNvPr>
          <p:cNvSpPr/>
          <p:nvPr/>
        </p:nvSpPr>
        <p:spPr>
          <a:xfrm>
            <a:off x="171450" y="173682"/>
            <a:ext cx="723900" cy="685800"/>
          </a:xfrm>
          <a:prstGeom prst="ellipse">
            <a:avLst/>
          </a:prstGeom>
          <a:solidFill>
            <a:srgbClr val="FF6816"/>
          </a:solidFill>
          <a:ln>
            <a:solidFill>
              <a:srgbClr val="FF6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60EEF2D8-97CA-C3A7-CA86-62DB96E4582C}"/>
              </a:ext>
            </a:extLst>
          </p:cNvPr>
          <p:cNvSpPr/>
          <p:nvPr/>
        </p:nvSpPr>
        <p:spPr>
          <a:xfrm>
            <a:off x="1066800" y="249882"/>
            <a:ext cx="4724400" cy="533400"/>
          </a:xfrm>
          <a:prstGeom prst="roundRect">
            <a:avLst/>
          </a:prstGeom>
          <a:solidFill>
            <a:srgbClr val="00799B"/>
          </a:solidFill>
          <a:ln>
            <a:solidFill>
              <a:srgbClr val="007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Dm sans" pitchFamily="2" charset="0"/>
              </a:rPr>
              <a:t>Perubahan</a:t>
            </a:r>
            <a:r>
              <a:rPr lang="en-US" sz="2000" b="1" dirty="0">
                <a:latin typeface="Dm sans" pitchFamily="2" charset="0"/>
              </a:rPr>
              <a:t> </a:t>
            </a:r>
            <a:r>
              <a:rPr lang="en-US" sz="2000" b="1" dirty="0" err="1">
                <a:latin typeface="Dm sans" pitchFamily="2" charset="0"/>
              </a:rPr>
              <a:t>Sosial</a:t>
            </a:r>
            <a:r>
              <a:rPr lang="en-US" sz="2000" b="1" dirty="0">
                <a:latin typeface="Dm sans" pitchFamily="2" charset="0"/>
              </a:rPr>
              <a:t> </a:t>
            </a:r>
            <a:r>
              <a:rPr lang="en-US" sz="2000" b="1" dirty="0" err="1">
                <a:latin typeface="Dm sans" pitchFamily="2" charset="0"/>
              </a:rPr>
              <a:t>Menuju</a:t>
            </a:r>
            <a:r>
              <a:rPr lang="en-US" sz="2000" b="1" dirty="0">
                <a:latin typeface="Dm sans" pitchFamily="2" charset="0"/>
              </a:rPr>
              <a:t> </a:t>
            </a:r>
            <a:r>
              <a:rPr lang="en-US" sz="2000" b="1" dirty="0" err="1">
                <a:latin typeface="Dm sans" pitchFamily="2" charset="0"/>
              </a:rPr>
              <a:t>Kemajuan</a:t>
            </a:r>
            <a:endParaRPr lang="en-ID" sz="2000" b="1" dirty="0">
              <a:latin typeface="Dm sans" pitchFamily="2" charset="0"/>
            </a:endParaRPr>
          </a:p>
        </p:txBody>
      </p:sp>
      <p:sp>
        <p:nvSpPr>
          <p:cNvPr id="3" name="TextBox 2">
            <a:extLst>
              <a:ext uri="{FF2B5EF4-FFF2-40B4-BE49-F238E27FC236}">
                <a16:creationId xmlns:a16="http://schemas.microsoft.com/office/drawing/2014/main" id="{A066798C-B8C3-9DAA-465A-9F0D1016E489}"/>
              </a:ext>
            </a:extLst>
          </p:cNvPr>
          <p:cNvSpPr txBox="1"/>
          <p:nvPr/>
        </p:nvSpPr>
        <p:spPr>
          <a:xfrm>
            <a:off x="228600" y="285750"/>
            <a:ext cx="609600" cy="461665"/>
          </a:xfrm>
          <a:prstGeom prst="rect">
            <a:avLst/>
          </a:prstGeom>
          <a:noFill/>
        </p:spPr>
        <p:txBody>
          <a:bodyPr wrap="square" rtlCol="0">
            <a:spAutoFit/>
          </a:bodyPr>
          <a:lstStyle/>
          <a:p>
            <a:pPr algn="ctr"/>
            <a:r>
              <a:rPr lang="en-US" sz="2400" b="1" dirty="0">
                <a:solidFill>
                  <a:schemeClr val="bg1"/>
                </a:solidFill>
                <a:latin typeface="Dm sans" pitchFamily="2" charset="0"/>
              </a:rPr>
              <a:t>01</a:t>
            </a:r>
            <a:endParaRPr lang="en-ID" sz="2400" b="1" dirty="0">
              <a:solidFill>
                <a:schemeClr val="bg1"/>
              </a:solidFill>
              <a:latin typeface="Dm sans" pitchFamily="2" charset="0"/>
            </a:endParaRPr>
          </a:p>
        </p:txBody>
      </p:sp>
      <p:sp>
        <p:nvSpPr>
          <p:cNvPr id="17" name="TextBox 16">
            <a:extLst>
              <a:ext uri="{FF2B5EF4-FFF2-40B4-BE49-F238E27FC236}">
                <a16:creationId xmlns:a16="http://schemas.microsoft.com/office/drawing/2014/main" id="{6A085F2C-A48F-A571-8852-56A58E6497AB}"/>
              </a:ext>
            </a:extLst>
          </p:cNvPr>
          <p:cNvSpPr txBox="1"/>
          <p:nvPr/>
        </p:nvSpPr>
        <p:spPr>
          <a:xfrm>
            <a:off x="1066800" y="871808"/>
            <a:ext cx="7620000" cy="523220"/>
          </a:xfrm>
          <a:prstGeom prst="rect">
            <a:avLst/>
          </a:prstGeom>
          <a:noFill/>
        </p:spPr>
        <p:txBody>
          <a:bodyPr wrap="square">
            <a:spAutoFit/>
          </a:bodyPr>
          <a:lstStyle/>
          <a:p>
            <a:pPr algn="just"/>
            <a:r>
              <a:rPr lang="en-ID" sz="1400" dirty="0" err="1">
                <a:latin typeface="Quire Sans Light" panose="020B0302040400020003" pitchFamily="34" charset="0"/>
              </a:rPr>
              <a:t>Secara</a:t>
            </a:r>
            <a:r>
              <a:rPr lang="en-ID" sz="1400" dirty="0">
                <a:latin typeface="Quire Sans Light" panose="020B0302040400020003" pitchFamily="34" charset="0"/>
              </a:rPr>
              <a:t> garis </a:t>
            </a:r>
            <a:r>
              <a:rPr lang="en-ID" sz="1400" dirty="0" err="1">
                <a:latin typeface="Quire Sans Light" panose="020B0302040400020003" pitchFamily="34" charset="0"/>
              </a:rPr>
              <a:t>besar</a:t>
            </a:r>
            <a:r>
              <a:rPr lang="en-ID" sz="1400" dirty="0">
                <a:latin typeface="Quire Sans Light" panose="020B0302040400020003" pitchFamily="34" charset="0"/>
              </a:rPr>
              <a:t> </a:t>
            </a:r>
            <a:r>
              <a:rPr lang="en-ID" sz="1400" dirty="0" err="1">
                <a:latin typeface="Quire Sans Light" panose="020B0302040400020003" pitchFamily="34" charset="0"/>
              </a:rPr>
              <a:t>persamaan</a:t>
            </a:r>
            <a:r>
              <a:rPr lang="en-ID" sz="1400" dirty="0">
                <a:latin typeface="Quire Sans Light" panose="020B0302040400020003" pitchFamily="34" charset="0"/>
              </a:rPr>
              <a:t> dan </a:t>
            </a:r>
            <a:r>
              <a:rPr lang="en-ID" sz="1400" dirty="0" err="1">
                <a:latin typeface="Quire Sans Light" panose="020B0302040400020003" pitchFamily="34" charset="0"/>
              </a:rPr>
              <a:t>perbedaan</a:t>
            </a:r>
            <a:r>
              <a:rPr lang="en-ID" sz="1400" dirty="0">
                <a:latin typeface="Quire Sans Light" panose="020B0302040400020003" pitchFamily="34" charset="0"/>
              </a:rPr>
              <a:t> </a:t>
            </a:r>
            <a:r>
              <a:rPr lang="en-ID" sz="1400" dirty="0" err="1">
                <a:latin typeface="Quire Sans Light" panose="020B0302040400020003" pitchFamily="34" charset="0"/>
              </a:rPr>
              <a:t>ketiga</a:t>
            </a:r>
            <a:r>
              <a:rPr lang="en-ID" sz="1400" dirty="0">
                <a:latin typeface="Quire Sans Light" panose="020B0302040400020003" pitchFamily="34" charset="0"/>
              </a:rPr>
              <a:t> </a:t>
            </a:r>
            <a:r>
              <a:rPr lang="en-ID" sz="1400" dirty="0" err="1">
                <a:latin typeface="Quire Sans Light" panose="020B0302040400020003" pitchFamily="34" charset="0"/>
              </a:rPr>
              <a:t>perilaku</a:t>
            </a:r>
            <a:r>
              <a:rPr lang="en-ID" sz="1400" dirty="0">
                <a:latin typeface="Quire Sans Light" panose="020B0302040400020003" pitchFamily="34" charset="0"/>
              </a:rPr>
              <a:t> </a:t>
            </a:r>
            <a:r>
              <a:rPr lang="en-ID" sz="1400" dirty="0" err="1">
                <a:latin typeface="Quire Sans Light" panose="020B0302040400020003" pitchFamily="34" charset="0"/>
              </a:rPr>
              <a:t>hidup</a:t>
            </a:r>
            <a:r>
              <a:rPr lang="en-ID" sz="1400" dirty="0">
                <a:latin typeface="Quire Sans Light" panose="020B0302040400020003" pitchFamily="34" charset="0"/>
              </a:rPr>
              <a:t> </a:t>
            </a:r>
            <a:r>
              <a:rPr lang="en-ID" sz="1400" dirty="0" err="1">
                <a:latin typeface="Quire Sans Light" panose="020B0302040400020003" pitchFamily="34" charset="0"/>
              </a:rPr>
              <a:t>tersebut</a:t>
            </a:r>
            <a:r>
              <a:rPr lang="en-ID" sz="1400" dirty="0">
                <a:latin typeface="Quire Sans Light" panose="020B0302040400020003" pitchFamily="34" charset="0"/>
              </a:rPr>
              <a:t> </a:t>
            </a:r>
            <a:r>
              <a:rPr lang="en-ID" sz="1400" dirty="0" err="1">
                <a:latin typeface="Quire Sans Light" panose="020B0302040400020003" pitchFamily="34" charset="0"/>
              </a:rPr>
              <a:t>dapat</a:t>
            </a:r>
            <a:r>
              <a:rPr lang="en-ID" sz="1400" dirty="0">
                <a:latin typeface="Quire Sans Light" panose="020B0302040400020003" pitchFamily="34" charset="0"/>
              </a:rPr>
              <a:t> </a:t>
            </a:r>
            <a:r>
              <a:rPr lang="en-ID" sz="1400" dirty="0" err="1">
                <a:latin typeface="Quire Sans Light" panose="020B0302040400020003" pitchFamily="34" charset="0"/>
              </a:rPr>
              <a:t>dilihat</a:t>
            </a:r>
            <a:r>
              <a:rPr lang="en-ID" sz="1400" dirty="0">
                <a:latin typeface="Quire Sans Light" panose="020B0302040400020003" pitchFamily="34" charset="0"/>
              </a:rPr>
              <a:t> pada </a:t>
            </a:r>
            <a:r>
              <a:rPr lang="en-ID" sz="1400" dirty="0" err="1">
                <a:latin typeface="Quire Sans Light" panose="020B0302040400020003" pitchFamily="34" charset="0"/>
              </a:rPr>
              <a:t>tabel</a:t>
            </a:r>
            <a:r>
              <a:rPr lang="en-ID" sz="1400" dirty="0">
                <a:latin typeface="Quire Sans Light" panose="020B0302040400020003" pitchFamily="34" charset="0"/>
              </a:rPr>
              <a:t> </a:t>
            </a:r>
            <a:r>
              <a:rPr lang="en-ID" sz="1400" dirty="0" err="1">
                <a:latin typeface="Quire Sans Light" panose="020B0302040400020003" pitchFamily="34" charset="0"/>
              </a:rPr>
              <a:t>berikut</a:t>
            </a:r>
            <a:r>
              <a:rPr lang="en-ID" sz="1400" dirty="0">
                <a:latin typeface="Quire Sans Light" panose="020B0302040400020003" pitchFamily="34" charset="0"/>
              </a:rPr>
              <a:t>.</a:t>
            </a:r>
          </a:p>
        </p:txBody>
      </p:sp>
    </p:spTree>
    <p:extLst>
      <p:ext uri="{BB962C8B-B14F-4D97-AF65-F5344CB8AC3E}">
        <p14:creationId xmlns:p14="http://schemas.microsoft.com/office/powerpoint/2010/main" val="165797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3B2498-8985-E369-E6C1-5443F39B46D9}"/>
              </a:ext>
            </a:extLst>
          </p:cNvPr>
          <p:cNvSpPr/>
          <p:nvPr/>
        </p:nvSpPr>
        <p:spPr>
          <a:xfrm>
            <a:off x="171450" y="173682"/>
            <a:ext cx="723900" cy="685800"/>
          </a:xfrm>
          <a:prstGeom prst="ellipse">
            <a:avLst/>
          </a:prstGeom>
          <a:solidFill>
            <a:srgbClr val="FF6816"/>
          </a:solidFill>
          <a:ln>
            <a:solidFill>
              <a:srgbClr val="FF6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60EEF2D8-97CA-C3A7-CA86-62DB96E4582C}"/>
              </a:ext>
            </a:extLst>
          </p:cNvPr>
          <p:cNvSpPr/>
          <p:nvPr/>
        </p:nvSpPr>
        <p:spPr>
          <a:xfrm>
            <a:off x="1066800" y="249882"/>
            <a:ext cx="4724400" cy="533400"/>
          </a:xfrm>
          <a:prstGeom prst="roundRect">
            <a:avLst/>
          </a:prstGeom>
          <a:solidFill>
            <a:srgbClr val="00799B"/>
          </a:solidFill>
          <a:ln>
            <a:solidFill>
              <a:srgbClr val="007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Dm sans" pitchFamily="2" charset="0"/>
              </a:rPr>
              <a:t>Perubahan</a:t>
            </a:r>
            <a:r>
              <a:rPr lang="en-US" sz="2000" b="1" dirty="0">
                <a:latin typeface="Dm sans" pitchFamily="2" charset="0"/>
              </a:rPr>
              <a:t> </a:t>
            </a:r>
            <a:r>
              <a:rPr lang="en-US" sz="2000" b="1" dirty="0" err="1">
                <a:latin typeface="Dm sans" pitchFamily="2" charset="0"/>
              </a:rPr>
              <a:t>Sosial</a:t>
            </a:r>
            <a:r>
              <a:rPr lang="en-US" sz="2000" b="1" dirty="0">
                <a:latin typeface="Dm sans" pitchFamily="2" charset="0"/>
              </a:rPr>
              <a:t> </a:t>
            </a:r>
            <a:r>
              <a:rPr lang="en-US" sz="2000" b="1" dirty="0" err="1">
                <a:latin typeface="Dm sans" pitchFamily="2" charset="0"/>
              </a:rPr>
              <a:t>Menuju</a:t>
            </a:r>
            <a:r>
              <a:rPr lang="en-US" sz="2000" b="1" dirty="0">
                <a:latin typeface="Dm sans" pitchFamily="2" charset="0"/>
              </a:rPr>
              <a:t> </a:t>
            </a:r>
            <a:r>
              <a:rPr lang="en-US" sz="2000" b="1" dirty="0" err="1">
                <a:latin typeface="Dm sans" pitchFamily="2" charset="0"/>
              </a:rPr>
              <a:t>Kemajuan</a:t>
            </a:r>
            <a:endParaRPr lang="en-ID" sz="2000" b="1" dirty="0">
              <a:latin typeface="Dm sans" pitchFamily="2" charset="0"/>
            </a:endParaRPr>
          </a:p>
        </p:txBody>
      </p:sp>
      <p:sp>
        <p:nvSpPr>
          <p:cNvPr id="3" name="TextBox 2">
            <a:extLst>
              <a:ext uri="{FF2B5EF4-FFF2-40B4-BE49-F238E27FC236}">
                <a16:creationId xmlns:a16="http://schemas.microsoft.com/office/drawing/2014/main" id="{A066798C-B8C3-9DAA-465A-9F0D1016E489}"/>
              </a:ext>
            </a:extLst>
          </p:cNvPr>
          <p:cNvSpPr txBox="1"/>
          <p:nvPr/>
        </p:nvSpPr>
        <p:spPr>
          <a:xfrm>
            <a:off x="228600" y="285750"/>
            <a:ext cx="609600" cy="461665"/>
          </a:xfrm>
          <a:prstGeom prst="rect">
            <a:avLst/>
          </a:prstGeom>
          <a:noFill/>
        </p:spPr>
        <p:txBody>
          <a:bodyPr wrap="square" rtlCol="0">
            <a:spAutoFit/>
          </a:bodyPr>
          <a:lstStyle/>
          <a:p>
            <a:pPr algn="ctr"/>
            <a:r>
              <a:rPr lang="en-US" sz="2400" b="1" dirty="0">
                <a:solidFill>
                  <a:schemeClr val="bg1"/>
                </a:solidFill>
                <a:latin typeface="Dm sans" pitchFamily="2" charset="0"/>
              </a:rPr>
              <a:t>01</a:t>
            </a:r>
            <a:endParaRPr lang="en-ID" sz="2400" b="1" dirty="0">
              <a:solidFill>
                <a:schemeClr val="bg1"/>
              </a:solidFill>
              <a:latin typeface="Dm sans" pitchFamily="2" charset="0"/>
            </a:endParaRPr>
          </a:p>
        </p:txBody>
      </p:sp>
      <p:sp>
        <p:nvSpPr>
          <p:cNvPr id="17" name="TextBox 16">
            <a:extLst>
              <a:ext uri="{FF2B5EF4-FFF2-40B4-BE49-F238E27FC236}">
                <a16:creationId xmlns:a16="http://schemas.microsoft.com/office/drawing/2014/main" id="{6A085F2C-A48F-A571-8852-56A58E6497AB}"/>
              </a:ext>
            </a:extLst>
          </p:cNvPr>
          <p:cNvSpPr txBox="1"/>
          <p:nvPr/>
        </p:nvSpPr>
        <p:spPr>
          <a:xfrm>
            <a:off x="1066800" y="871808"/>
            <a:ext cx="7620000" cy="1384995"/>
          </a:xfrm>
          <a:prstGeom prst="rect">
            <a:avLst/>
          </a:prstGeom>
          <a:noFill/>
        </p:spPr>
        <p:txBody>
          <a:bodyPr wrap="square">
            <a:spAutoFit/>
          </a:bodyPr>
          <a:lstStyle/>
          <a:p>
            <a:pPr algn="just"/>
            <a:r>
              <a:rPr lang="en-ID" sz="1400" dirty="0">
                <a:latin typeface="Quire Sans Light" panose="020B0302040400020003" pitchFamily="34" charset="0"/>
              </a:rPr>
              <a:t>Pada </a:t>
            </a:r>
            <a:r>
              <a:rPr lang="en-ID" sz="1400" dirty="0" err="1">
                <a:latin typeface="Quire Sans Light" panose="020B0302040400020003" pitchFamily="34" charset="0"/>
              </a:rPr>
              <a:t>dasarnya</a:t>
            </a:r>
            <a:r>
              <a:rPr lang="en-ID" sz="1400" dirty="0">
                <a:latin typeface="Quire Sans Light" panose="020B0302040400020003" pitchFamily="34" charset="0"/>
              </a:rPr>
              <a:t> </a:t>
            </a:r>
            <a:r>
              <a:rPr lang="en-ID" sz="1400" dirty="0" err="1">
                <a:latin typeface="Quire Sans Light" panose="020B0302040400020003" pitchFamily="34" charset="0"/>
              </a:rPr>
              <a:t>pengertian</a:t>
            </a:r>
            <a:r>
              <a:rPr lang="en-ID" sz="1400" dirty="0">
                <a:latin typeface="Quire Sans Light" panose="020B0302040400020003" pitchFamily="34" charset="0"/>
              </a:rPr>
              <a:t>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mencakup</a:t>
            </a:r>
            <a:r>
              <a:rPr lang="en-ID" sz="1400" dirty="0">
                <a:latin typeface="Quire Sans Light" panose="020B0302040400020003" pitchFamily="34" charset="0"/>
              </a:rPr>
              <a:t> </a:t>
            </a:r>
            <a:r>
              <a:rPr lang="en-ID" sz="1400" dirty="0" err="1">
                <a:latin typeface="Quire Sans Light" panose="020B0302040400020003" pitchFamily="34" charset="0"/>
              </a:rPr>
              <a:t>hal-hal</a:t>
            </a:r>
            <a:r>
              <a:rPr lang="en-ID" sz="1400" dirty="0">
                <a:latin typeface="Quire Sans Light" panose="020B0302040400020003" pitchFamily="34" charset="0"/>
              </a:rPr>
              <a:t> </a:t>
            </a:r>
            <a:r>
              <a:rPr lang="en-ID" sz="1400" dirty="0" err="1">
                <a:latin typeface="Quire Sans Light" panose="020B0302040400020003" pitchFamily="34" charset="0"/>
              </a:rPr>
              <a:t>sebagai</a:t>
            </a:r>
            <a:r>
              <a:rPr lang="en-ID" sz="1400" dirty="0">
                <a:latin typeface="Quire Sans Light" panose="020B0302040400020003" pitchFamily="34" charset="0"/>
              </a:rPr>
              <a:t> </a:t>
            </a:r>
            <a:r>
              <a:rPr lang="en-ID" sz="1400" dirty="0" err="1">
                <a:latin typeface="Quire Sans Light" panose="020B0302040400020003" pitchFamily="34" charset="0"/>
              </a:rPr>
              <a:t>berikut</a:t>
            </a:r>
            <a:r>
              <a:rPr lang="en-ID" sz="1400" dirty="0">
                <a:latin typeface="Quire Sans Light" panose="020B0302040400020003" pitchFamily="34" charset="0"/>
              </a:rPr>
              <a:t>.</a:t>
            </a:r>
          </a:p>
          <a:p>
            <a:pPr marL="342900" indent="-342900" algn="just">
              <a:buFont typeface="+mj-lt"/>
              <a:buAutoNum type="alphaLcPeriod"/>
            </a:pPr>
            <a:r>
              <a:rPr lang="en-ID" sz="1400" dirty="0">
                <a:latin typeface="Quire Sans Light" panose="020B0302040400020003" pitchFamily="34" charset="0"/>
              </a:rPr>
              <a:t>Proses </a:t>
            </a:r>
            <a:r>
              <a:rPr lang="en-ID" sz="1400" dirty="0" err="1">
                <a:latin typeface="Quire Sans Light" panose="020B0302040400020003" pitchFamily="34" charset="0"/>
              </a:rPr>
              <a:t>perubahan</a:t>
            </a:r>
            <a:r>
              <a:rPr lang="en-ID" sz="1400" dirty="0">
                <a:latin typeface="Quire Sans Light" panose="020B0302040400020003" pitchFamily="34" charset="0"/>
              </a:rPr>
              <a:t> </a:t>
            </a:r>
            <a:r>
              <a:rPr lang="en-ID" sz="1400" dirty="0" err="1">
                <a:latin typeface="Quire Sans Light" panose="020B0302040400020003" pitchFamily="34" charset="0"/>
              </a:rPr>
              <a:t>sosial</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yang </a:t>
            </a:r>
            <a:r>
              <a:rPr lang="en-ID" sz="1400" dirty="0" err="1">
                <a:latin typeface="Quire Sans Light" panose="020B0302040400020003" pitchFamily="34" charset="0"/>
              </a:rPr>
              <a:t>bersifat</a:t>
            </a:r>
            <a:r>
              <a:rPr lang="en-ID" sz="1400" dirty="0">
                <a:latin typeface="Quire Sans Light" panose="020B0302040400020003" pitchFamily="34" charset="0"/>
              </a:rPr>
              <a:t> </a:t>
            </a:r>
            <a:r>
              <a:rPr lang="en-ID" sz="1400" dirty="0" err="1">
                <a:latin typeface="Quire Sans Light" panose="020B0302040400020003" pitchFamily="34" charset="0"/>
              </a:rPr>
              <a:t>tradisional</a:t>
            </a:r>
            <a:r>
              <a:rPr lang="en-ID" sz="1400" dirty="0">
                <a:latin typeface="Quire Sans Light" panose="020B0302040400020003" pitchFamily="34" charset="0"/>
              </a:rPr>
              <a:t> </a:t>
            </a:r>
            <a:r>
              <a:rPr lang="en-ID" sz="1400" dirty="0" err="1">
                <a:latin typeface="Quire Sans Light" panose="020B0302040400020003" pitchFamily="34" charset="0"/>
              </a:rPr>
              <a:t>menjadi</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maju</a:t>
            </a:r>
            <a:r>
              <a:rPr lang="en-ID" sz="1400" dirty="0">
                <a:latin typeface="Quire Sans Light" panose="020B0302040400020003" pitchFamily="34" charset="0"/>
              </a:rPr>
              <a:t> yang </a:t>
            </a:r>
            <a:r>
              <a:rPr lang="en-ID" sz="1400" dirty="0" err="1">
                <a:latin typeface="Quire Sans Light" panose="020B0302040400020003" pitchFamily="34" charset="0"/>
              </a:rPr>
              <a:t>ditandai</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adanya</a:t>
            </a:r>
            <a:r>
              <a:rPr lang="en-ID" sz="1400" dirty="0">
                <a:latin typeface="Quire Sans Light" panose="020B0302040400020003" pitchFamily="34" charset="0"/>
              </a:rPr>
              <a:t> </a:t>
            </a:r>
            <a:r>
              <a:rPr lang="en-ID" sz="1400" dirty="0" err="1">
                <a:latin typeface="Quire Sans Light" panose="020B0302040400020003" pitchFamily="34" charset="0"/>
              </a:rPr>
              <a:t>perubahan</a:t>
            </a:r>
            <a:r>
              <a:rPr lang="en-ID" sz="1400" dirty="0">
                <a:latin typeface="Quire Sans Light" panose="020B0302040400020003" pitchFamily="34" charset="0"/>
              </a:rPr>
              <a:t> di </a:t>
            </a:r>
            <a:r>
              <a:rPr lang="en-ID" sz="1400" dirty="0" err="1">
                <a:latin typeface="Quire Sans Light" panose="020B0302040400020003" pitchFamily="34" charset="0"/>
              </a:rPr>
              <a:t>segala</a:t>
            </a:r>
            <a:r>
              <a:rPr lang="en-ID" sz="1400" dirty="0">
                <a:latin typeface="Quire Sans Light" panose="020B0302040400020003" pitchFamily="34" charset="0"/>
              </a:rPr>
              <a:t> </a:t>
            </a:r>
            <a:r>
              <a:rPr lang="en-ID" sz="1400" dirty="0" err="1">
                <a:latin typeface="Quire Sans Light" panose="020B0302040400020003" pitchFamily="34" charset="0"/>
              </a:rPr>
              <a:t>bidang</a:t>
            </a:r>
            <a:r>
              <a:rPr lang="en-ID" sz="1400" dirty="0">
                <a:latin typeface="Quire Sans Light" panose="020B0302040400020003" pitchFamily="34" charset="0"/>
              </a:rPr>
              <a:t> </a:t>
            </a:r>
            <a:r>
              <a:rPr lang="en-ID" sz="1400" dirty="0" err="1">
                <a:latin typeface="Quire Sans Light" panose="020B0302040400020003" pitchFamily="34" charset="0"/>
              </a:rPr>
              <a:t>kehidupan</a:t>
            </a:r>
            <a:r>
              <a:rPr lang="en-ID" sz="1400" dirty="0">
                <a:latin typeface="Quire Sans Light" panose="020B0302040400020003" pitchFamily="34" charset="0"/>
              </a:rPr>
              <a:t>. </a:t>
            </a:r>
          </a:p>
          <a:p>
            <a:pPr marL="342900" indent="-342900" algn="just">
              <a:buFont typeface="+mj-lt"/>
              <a:buAutoNum type="alphaLcPeriod"/>
            </a:pPr>
            <a:r>
              <a:rPr lang="en-ID" sz="1400" dirty="0" err="1">
                <a:latin typeface="Quire Sans Light" panose="020B0302040400020003" pitchFamily="34" charset="0"/>
              </a:rPr>
              <a:t>Perubahan</a:t>
            </a:r>
            <a:r>
              <a:rPr lang="en-ID" sz="1400" dirty="0">
                <a:latin typeface="Quire Sans Light" panose="020B0302040400020003" pitchFamily="34" charset="0"/>
              </a:rPr>
              <a:t> </a:t>
            </a:r>
            <a:r>
              <a:rPr lang="en-ID" sz="1400" dirty="0" err="1">
                <a:latin typeface="Quire Sans Light" panose="020B0302040400020003" pitchFamily="34" charset="0"/>
              </a:rPr>
              <a:t>peralatan</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yang </a:t>
            </a:r>
            <a:r>
              <a:rPr lang="en-ID" sz="1400" dirty="0" err="1">
                <a:latin typeface="Quire Sans Light" panose="020B0302040400020003" pitchFamily="34" charset="0"/>
              </a:rPr>
              <a:t>sederhana</a:t>
            </a:r>
            <a:r>
              <a:rPr lang="en-ID" sz="1400" dirty="0">
                <a:latin typeface="Quire Sans Light" panose="020B0302040400020003" pitchFamily="34" charset="0"/>
              </a:rPr>
              <a:t> </a:t>
            </a:r>
            <a:r>
              <a:rPr lang="en-ID" sz="1400" dirty="0" err="1">
                <a:latin typeface="Quire Sans Light" panose="020B0302040400020003" pitchFamily="34" charset="0"/>
              </a:rPr>
              <a:t>ke</a:t>
            </a:r>
            <a:r>
              <a:rPr lang="en-ID" sz="1400" dirty="0">
                <a:latin typeface="Quire Sans Light" panose="020B0302040400020003" pitchFamily="34" charset="0"/>
              </a:rPr>
              <a:t> </a:t>
            </a:r>
            <a:r>
              <a:rPr lang="en-ID" sz="1400" dirty="0" err="1">
                <a:latin typeface="Quire Sans Light" panose="020B0302040400020003" pitchFamily="34" charset="0"/>
              </a:rPr>
              <a:t>teknologi</a:t>
            </a:r>
            <a:r>
              <a:rPr lang="en-ID" sz="1400" dirty="0">
                <a:latin typeface="Quire Sans Light" panose="020B0302040400020003" pitchFamily="34" charset="0"/>
              </a:rPr>
              <a:t> yang </a:t>
            </a:r>
            <a:r>
              <a:rPr lang="en-ID" sz="1400" dirty="0" err="1">
                <a:latin typeface="Quire Sans Light" panose="020B0302040400020003" pitchFamily="34" charset="0"/>
              </a:rPr>
              <a:t>lebih</a:t>
            </a:r>
            <a:r>
              <a:rPr lang="en-ID" sz="1400" dirty="0">
                <a:latin typeface="Quire Sans Light" panose="020B0302040400020003" pitchFamily="34" charset="0"/>
              </a:rPr>
              <a:t> </a:t>
            </a:r>
            <a:r>
              <a:rPr lang="en-ID" sz="1400" dirty="0" err="1">
                <a:latin typeface="Quire Sans Light" panose="020B0302040400020003" pitchFamily="34" charset="0"/>
              </a:rPr>
              <a:t>canggih</a:t>
            </a:r>
            <a:r>
              <a:rPr lang="en-ID" sz="1400" dirty="0">
                <a:latin typeface="Quire Sans Light" panose="020B0302040400020003" pitchFamily="34" charset="0"/>
              </a:rPr>
              <a:t>. </a:t>
            </a:r>
          </a:p>
          <a:p>
            <a:pPr marL="342900" indent="-342900" algn="just">
              <a:buFont typeface="+mj-lt"/>
              <a:buAutoNum type="alphaLcPeriod"/>
            </a:pPr>
            <a:r>
              <a:rPr lang="en-ID" sz="1400" dirty="0" err="1">
                <a:latin typeface="Quire Sans Light" panose="020B0302040400020003" pitchFamily="34" charset="0"/>
              </a:rPr>
              <a:t>Perubahan</a:t>
            </a:r>
            <a:r>
              <a:rPr lang="en-ID" sz="1400" dirty="0">
                <a:latin typeface="Quire Sans Light" panose="020B0302040400020003" pitchFamily="34" charset="0"/>
              </a:rPr>
              <a:t> </a:t>
            </a:r>
            <a:r>
              <a:rPr lang="en-ID" sz="1400" dirty="0" err="1">
                <a:latin typeface="Quire Sans Light" panose="020B0302040400020003" pitchFamily="34" charset="0"/>
              </a:rPr>
              <a:t>ke</a:t>
            </a:r>
            <a:r>
              <a:rPr lang="en-ID" sz="1400" dirty="0">
                <a:latin typeface="Quire Sans Light" panose="020B0302040400020003" pitchFamily="34" charset="0"/>
              </a:rPr>
              <a:t> </a:t>
            </a:r>
            <a:r>
              <a:rPr lang="en-ID" sz="1400" dirty="0" err="1">
                <a:latin typeface="Quire Sans Light" panose="020B0302040400020003" pitchFamily="34" charset="0"/>
              </a:rPr>
              <a:t>arah</a:t>
            </a:r>
            <a:r>
              <a:rPr lang="en-ID" sz="1400" dirty="0">
                <a:latin typeface="Quire Sans Light" panose="020B0302040400020003" pitchFamily="34" charset="0"/>
              </a:rPr>
              <a:t> </a:t>
            </a:r>
            <a:r>
              <a:rPr lang="en-ID" sz="1400" dirty="0" err="1">
                <a:latin typeface="Quire Sans Light" panose="020B0302040400020003" pitchFamily="34" charset="0"/>
              </a:rPr>
              <a:t>kemajuan</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tidak</a:t>
            </a:r>
            <a:r>
              <a:rPr lang="en-ID" sz="1400" dirty="0">
                <a:latin typeface="Quire Sans Light" panose="020B0302040400020003" pitchFamily="34" charset="0"/>
              </a:rPr>
              <a:t> </a:t>
            </a:r>
            <a:r>
              <a:rPr lang="en-ID" sz="1400" dirty="0" err="1">
                <a:latin typeface="Quire Sans Light" panose="020B0302040400020003" pitchFamily="34" charset="0"/>
              </a:rPr>
              <a:t>meninggalkan</a:t>
            </a:r>
            <a:r>
              <a:rPr lang="en-ID" sz="1400" dirty="0">
                <a:latin typeface="Quire Sans Light" panose="020B0302040400020003" pitchFamily="34" charset="0"/>
              </a:rPr>
              <a:t> </a:t>
            </a:r>
            <a:r>
              <a:rPr lang="en-ID" sz="1400" dirty="0" err="1">
                <a:latin typeface="Quire Sans Light" panose="020B0302040400020003" pitchFamily="34" charset="0"/>
              </a:rPr>
              <a:t>nilai-nilai</a:t>
            </a:r>
            <a:r>
              <a:rPr lang="en-ID" sz="1400" dirty="0">
                <a:latin typeface="Quire Sans Light" panose="020B0302040400020003" pitchFamily="34" charset="0"/>
              </a:rPr>
              <a:t> </a:t>
            </a:r>
            <a:r>
              <a:rPr lang="en-ID" sz="1400" dirty="0" err="1">
                <a:latin typeface="Quire Sans Light" panose="020B0302040400020003" pitchFamily="34" charset="0"/>
              </a:rPr>
              <a:t>kepribadian</a:t>
            </a:r>
            <a:r>
              <a:rPr lang="en-ID" sz="1400" dirty="0">
                <a:latin typeface="Quire Sans Light" panose="020B0302040400020003" pitchFamily="34" charset="0"/>
              </a:rPr>
              <a:t> </a:t>
            </a:r>
            <a:r>
              <a:rPr lang="en-ID" sz="1400" dirty="0" err="1">
                <a:latin typeface="Quire Sans Light" panose="020B0302040400020003" pitchFamily="34" charset="0"/>
              </a:rPr>
              <a:t>bangsa</a:t>
            </a:r>
            <a:r>
              <a:rPr lang="en-ID" sz="1400" dirty="0">
                <a:latin typeface="Quire Sans Light" panose="020B0302040400020003" pitchFamily="34" charset="0"/>
              </a:rPr>
              <a:t> yang </a:t>
            </a:r>
            <a:r>
              <a:rPr lang="en-ID" sz="1400" dirty="0" err="1">
                <a:latin typeface="Quire Sans Light" panose="020B0302040400020003" pitchFamily="34" charset="0"/>
              </a:rPr>
              <a:t>masih</a:t>
            </a:r>
            <a:r>
              <a:rPr lang="en-ID" sz="1400" dirty="0">
                <a:latin typeface="Quire Sans Light" panose="020B0302040400020003" pitchFamily="34" charset="0"/>
              </a:rPr>
              <a:t> </a:t>
            </a:r>
            <a:r>
              <a:rPr lang="en-ID" sz="1400" dirty="0" err="1">
                <a:latin typeface="Quire Sans Light" panose="020B0302040400020003" pitchFamily="34" charset="0"/>
              </a:rPr>
              <a:t>relevan</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kehidupan</a:t>
            </a:r>
            <a:r>
              <a:rPr lang="en-ID" sz="1400" dirty="0">
                <a:latin typeface="Quire Sans Light" panose="020B0302040400020003" pitchFamily="34" charset="0"/>
              </a:rPr>
              <a:t> </a:t>
            </a:r>
            <a:r>
              <a:rPr lang="en-ID" sz="1400" dirty="0" err="1">
                <a:latin typeface="Quire Sans Light" panose="020B0302040400020003" pitchFamily="34" charset="0"/>
              </a:rPr>
              <a:t>sekarang</a:t>
            </a:r>
            <a:r>
              <a:rPr lang="en-ID" sz="1400" dirty="0">
                <a:latin typeface="Quire Sans Light" panose="020B0302040400020003" pitchFamily="34" charset="0"/>
              </a:rPr>
              <a:t>.</a:t>
            </a:r>
          </a:p>
        </p:txBody>
      </p:sp>
      <p:sp>
        <p:nvSpPr>
          <p:cNvPr id="13" name="TextBox 12">
            <a:extLst>
              <a:ext uri="{FF2B5EF4-FFF2-40B4-BE49-F238E27FC236}">
                <a16:creationId xmlns:a16="http://schemas.microsoft.com/office/drawing/2014/main" id="{80DEC6B9-0C62-9AB8-331E-765761CD64A3}"/>
              </a:ext>
            </a:extLst>
          </p:cNvPr>
          <p:cNvSpPr txBox="1"/>
          <p:nvPr/>
        </p:nvSpPr>
        <p:spPr>
          <a:xfrm>
            <a:off x="1066800" y="2457285"/>
            <a:ext cx="7620000" cy="1600438"/>
          </a:xfrm>
          <a:prstGeom prst="rect">
            <a:avLst/>
          </a:prstGeom>
          <a:noFill/>
        </p:spPr>
        <p:txBody>
          <a:bodyPr wrap="square">
            <a:spAutoFit/>
          </a:bodyPr>
          <a:lstStyle/>
          <a:p>
            <a:pPr algn="just"/>
            <a:r>
              <a:rPr lang="en-ID" sz="1400" dirty="0">
                <a:latin typeface="Quire Sans Light" panose="020B0302040400020003" pitchFamily="34" charset="0"/>
              </a:rPr>
              <a:t>Ada </a:t>
            </a:r>
            <a:r>
              <a:rPr lang="en-ID" sz="1400" dirty="0" err="1">
                <a:latin typeface="Quire Sans Light" panose="020B0302040400020003" pitchFamily="34" charset="0"/>
              </a:rPr>
              <a:t>beberapa</a:t>
            </a:r>
            <a:r>
              <a:rPr lang="en-ID" sz="1400" dirty="0">
                <a:latin typeface="Quire Sans Light" panose="020B0302040400020003" pitchFamily="34" charset="0"/>
              </a:rPr>
              <a:t> </a:t>
            </a:r>
            <a:r>
              <a:rPr lang="en-ID" sz="1400" dirty="0" err="1">
                <a:latin typeface="Quire Sans Light" panose="020B0302040400020003" pitchFamily="34" charset="0"/>
              </a:rPr>
              <a:t>alasan</a:t>
            </a:r>
            <a:r>
              <a:rPr lang="en-ID" sz="1400" dirty="0">
                <a:latin typeface="Quire Sans Light" panose="020B0302040400020003" pitchFamily="34" charset="0"/>
              </a:rPr>
              <a:t>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penting</a:t>
            </a:r>
            <a:r>
              <a:rPr lang="en-ID" sz="1400" dirty="0">
                <a:latin typeface="Quire Sans Light" panose="020B0302040400020003" pitchFamily="34" charset="0"/>
              </a:rPr>
              <a:t> </a:t>
            </a:r>
            <a:r>
              <a:rPr lang="en-ID" sz="1400" dirty="0" err="1">
                <a:latin typeface="Quire Sans Light" panose="020B0302040400020003" pitchFamily="34" charset="0"/>
              </a:rPr>
              <a:t>bagi</a:t>
            </a:r>
            <a:r>
              <a:rPr lang="en-ID" sz="1400" dirty="0">
                <a:latin typeface="Quire Sans Light" panose="020B0302040400020003" pitchFamily="34" charset="0"/>
              </a:rPr>
              <a:t> </a:t>
            </a:r>
            <a:r>
              <a:rPr lang="en-ID" sz="1400" dirty="0" err="1">
                <a:latin typeface="Quire Sans Light" panose="020B0302040400020003" pitchFamily="34" charset="0"/>
              </a:rPr>
              <a:t>suatu</a:t>
            </a:r>
            <a:r>
              <a:rPr lang="en-ID" sz="1400" dirty="0">
                <a:latin typeface="Quire Sans Light" panose="020B0302040400020003" pitchFamily="34" charset="0"/>
              </a:rPr>
              <a:t> negara, </a:t>
            </a:r>
            <a:r>
              <a:rPr lang="en-ID" sz="1400" dirty="0" err="1">
                <a:latin typeface="Quire Sans Light" panose="020B0302040400020003" pitchFamily="34" charset="0"/>
              </a:rPr>
              <a:t>yaitu</a:t>
            </a:r>
            <a:r>
              <a:rPr lang="en-ID" sz="1400" dirty="0">
                <a:latin typeface="Quire Sans Light" panose="020B0302040400020003" pitchFamily="34" charset="0"/>
              </a:rPr>
              <a:t> </a:t>
            </a:r>
            <a:r>
              <a:rPr lang="en-ID" sz="1400" dirty="0" err="1">
                <a:latin typeface="Quire Sans Light" panose="020B0302040400020003" pitchFamily="34" charset="0"/>
              </a:rPr>
              <a:t>sebagai</a:t>
            </a:r>
            <a:r>
              <a:rPr lang="en-ID" sz="1400" dirty="0">
                <a:latin typeface="Quire Sans Light" panose="020B0302040400020003" pitchFamily="34" charset="0"/>
              </a:rPr>
              <a:t> </a:t>
            </a:r>
            <a:r>
              <a:rPr lang="en-ID" sz="1400" dirty="0" err="1">
                <a:latin typeface="Quire Sans Light" panose="020B0302040400020003" pitchFamily="34" charset="0"/>
              </a:rPr>
              <a:t>berikut</a:t>
            </a:r>
            <a:r>
              <a:rPr lang="en-ID" sz="1400" dirty="0">
                <a:latin typeface="Quire Sans Light" panose="020B0302040400020003" pitchFamily="34" charset="0"/>
              </a:rPr>
              <a:t>. </a:t>
            </a:r>
          </a:p>
          <a:p>
            <a:pPr marL="342900" indent="-342900" algn="just">
              <a:buFont typeface="+mj-lt"/>
              <a:buAutoNum type="alphaLcPeriod"/>
            </a:pPr>
            <a:r>
              <a:rPr lang="en-ID" sz="1400" dirty="0" err="1">
                <a:latin typeface="Quire Sans Light" panose="020B0302040400020003" pitchFamily="34" charset="0"/>
              </a:rPr>
              <a:t>Membuat</a:t>
            </a:r>
            <a:r>
              <a:rPr lang="en-ID" sz="1400" dirty="0">
                <a:latin typeface="Quire Sans Light" panose="020B0302040400020003" pitchFamily="34" charset="0"/>
              </a:rPr>
              <a:t> </a:t>
            </a:r>
            <a:r>
              <a:rPr lang="en-ID" sz="1400" dirty="0" err="1">
                <a:latin typeface="Quire Sans Light" panose="020B0302040400020003" pitchFamily="34" charset="0"/>
              </a:rPr>
              <a:t>hidup</a:t>
            </a:r>
            <a:r>
              <a:rPr lang="en-ID" sz="1400" dirty="0">
                <a:latin typeface="Quire Sans Light" panose="020B0302040400020003" pitchFamily="34" charset="0"/>
              </a:rPr>
              <a:t> </a:t>
            </a:r>
            <a:r>
              <a:rPr lang="en-ID" sz="1400" dirty="0" err="1">
                <a:latin typeface="Quire Sans Light" panose="020B0302040400020003" pitchFamily="34" charset="0"/>
              </a:rPr>
              <a:t>lebih</a:t>
            </a:r>
            <a:r>
              <a:rPr lang="en-ID" sz="1400" dirty="0">
                <a:latin typeface="Quire Sans Light" panose="020B0302040400020003" pitchFamily="34" charset="0"/>
              </a:rPr>
              <a:t> </a:t>
            </a:r>
            <a:r>
              <a:rPr lang="en-ID" sz="1400" dirty="0" err="1">
                <a:latin typeface="Quire Sans Light" panose="020B0302040400020003" pitchFamily="34" charset="0"/>
              </a:rPr>
              <a:t>praktis</a:t>
            </a:r>
            <a:r>
              <a:rPr lang="en-ID" sz="1400" dirty="0">
                <a:latin typeface="Quire Sans Light" panose="020B0302040400020003" pitchFamily="34" charset="0"/>
              </a:rPr>
              <a:t> dan </a:t>
            </a:r>
            <a:r>
              <a:rPr lang="en-ID" sz="1400" dirty="0" err="1">
                <a:latin typeface="Quire Sans Light" panose="020B0302040400020003" pitchFamily="34" charset="0"/>
              </a:rPr>
              <a:t>nyaman</a:t>
            </a:r>
            <a:r>
              <a:rPr lang="en-ID" sz="1400" dirty="0">
                <a:latin typeface="Quire Sans Light" panose="020B0302040400020003" pitchFamily="34" charset="0"/>
              </a:rPr>
              <a:t>. </a:t>
            </a:r>
          </a:p>
          <a:p>
            <a:pPr marL="342900" indent="-342900" algn="just">
              <a:buFont typeface="+mj-lt"/>
              <a:buAutoNum type="alphaLcPeriod"/>
            </a:pPr>
            <a:r>
              <a:rPr lang="en-ID" sz="1400" dirty="0" err="1">
                <a:latin typeface="Quire Sans Light" panose="020B0302040400020003" pitchFamily="34" charset="0"/>
              </a:rPr>
              <a:t>Mendapatkan</a:t>
            </a:r>
            <a:r>
              <a:rPr lang="en-ID" sz="1400" dirty="0">
                <a:latin typeface="Quire Sans Light" panose="020B0302040400020003" pitchFamily="34" charset="0"/>
              </a:rPr>
              <a:t> </a:t>
            </a:r>
            <a:r>
              <a:rPr lang="en-ID" sz="1400" dirty="0" err="1">
                <a:latin typeface="Quire Sans Light" panose="020B0302040400020003" pitchFamily="34" charset="0"/>
              </a:rPr>
              <a:t>sesuatu</a:t>
            </a:r>
            <a:r>
              <a:rPr lang="en-ID" sz="1400" dirty="0">
                <a:latin typeface="Quire Sans Light" panose="020B0302040400020003" pitchFamily="34" charset="0"/>
              </a:rPr>
              <a:t> </a:t>
            </a:r>
            <a:r>
              <a:rPr lang="en-ID" sz="1400" dirty="0" err="1">
                <a:latin typeface="Quire Sans Light" panose="020B0302040400020003" pitchFamily="34" charset="0"/>
              </a:rPr>
              <a:t>lebih</a:t>
            </a:r>
            <a:r>
              <a:rPr lang="en-ID" sz="1400" dirty="0">
                <a:latin typeface="Quire Sans Light" panose="020B0302040400020003" pitchFamily="34" charset="0"/>
              </a:rPr>
              <a:t> </a:t>
            </a:r>
            <a:r>
              <a:rPr lang="en-ID" sz="1400" dirty="0" err="1">
                <a:latin typeface="Quire Sans Light" panose="020B0302040400020003" pitchFamily="34" charset="0"/>
              </a:rPr>
              <a:t>banyak</a:t>
            </a:r>
            <a:r>
              <a:rPr lang="en-ID" sz="1400" dirty="0">
                <a:latin typeface="Quire Sans Light" panose="020B0302040400020003" pitchFamily="34" charset="0"/>
              </a:rPr>
              <a:t> (</a:t>
            </a:r>
            <a:r>
              <a:rPr lang="en-ID" sz="1400" dirty="0" err="1">
                <a:latin typeface="Quire Sans Light" panose="020B0302040400020003" pitchFamily="34" charset="0"/>
              </a:rPr>
              <a:t>nilai</a:t>
            </a:r>
            <a:r>
              <a:rPr lang="en-ID" sz="1400" dirty="0">
                <a:latin typeface="Quire Sans Light" panose="020B0302040400020003" pitchFamily="34" charset="0"/>
              </a:rPr>
              <a:t> </a:t>
            </a:r>
            <a:r>
              <a:rPr lang="en-ID" sz="1400" dirty="0" err="1">
                <a:latin typeface="Quire Sans Light" panose="020B0302040400020003" pitchFamily="34" charset="0"/>
              </a:rPr>
              <a:t>tambah</a:t>
            </a:r>
            <a:r>
              <a:rPr lang="en-ID" sz="1400" dirty="0">
                <a:latin typeface="Quire Sans Light" panose="020B0302040400020003" pitchFamily="34" charset="0"/>
              </a:rPr>
              <a:t>), </a:t>
            </a:r>
            <a:r>
              <a:rPr lang="en-ID" sz="1400" dirty="0" err="1">
                <a:latin typeface="Quire Sans Light" panose="020B0302040400020003" pitchFamily="34" charset="0"/>
              </a:rPr>
              <a:t>bermutu</a:t>
            </a:r>
            <a:r>
              <a:rPr lang="en-ID" sz="1400" dirty="0">
                <a:latin typeface="Quire Sans Light" panose="020B0302040400020003" pitchFamily="34" charset="0"/>
              </a:rPr>
              <a:t>, </a:t>
            </a:r>
            <a:r>
              <a:rPr lang="en-ID" sz="1400" dirty="0" err="1">
                <a:latin typeface="Quire Sans Light" panose="020B0302040400020003" pitchFamily="34" charset="0"/>
              </a:rPr>
              <a:t>bagus</a:t>
            </a:r>
            <a:r>
              <a:rPr lang="en-ID" sz="1400" dirty="0">
                <a:latin typeface="Quire Sans Light" panose="020B0302040400020003" pitchFamily="34" charset="0"/>
              </a:rPr>
              <a:t>, </a:t>
            </a:r>
            <a:r>
              <a:rPr lang="en-ID" sz="1400" dirty="0" err="1">
                <a:latin typeface="Quire Sans Light" panose="020B0302040400020003" pitchFamily="34" charset="0"/>
              </a:rPr>
              <a:t>hemat</a:t>
            </a:r>
            <a:r>
              <a:rPr lang="en-ID" sz="1400" dirty="0">
                <a:latin typeface="Quire Sans Light" panose="020B0302040400020003" pitchFamily="34" charset="0"/>
              </a:rPr>
              <a:t> </a:t>
            </a:r>
            <a:r>
              <a:rPr lang="en-ID" sz="1400" dirty="0" err="1">
                <a:latin typeface="Quire Sans Light" panose="020B0302040400020003" pitchFamily="34" charset="0"/>
              </a:rPr>
              <a:t>tenaga</a:t>
            </a:r>
            <a:r>
              <a:rPr lang="en-ID" sz="1400" dirty="0">
                <a:latin typeface="Quire Sans Light" panose="020B0302040400020003" pitchFamily="34" charset="0"/>
              </a:rPr>
              <a:t>, dan </a:t>
            </a:r>
            <a:r>
              <a:rPr lang="en-ID" sz="1400" dirty="0" err="1">
                <a:latin typeface="Quire Sans Light" panose="020B0302040400020003" pitchFamily="34" charset="0"/>
              </a:rPr>
              <a:t>maksimal</a:t>
            </a:r>
            <a:r>
              <a:rPr lang="en-ID" sz="1400" dirty="0">
                <a:latin typeface="Quire Sans Light" panose="020B0302040400020003" pitchFamily="34" charset="0"/>
              </a:rPr>
              <a:t>. </a:t>
            </a:r>
          </a:p>
          <a:p>
            <a:pPr marL="342900" indent="-342900" algn="just">
              <a:buFont typeface="+mj-lt"/>
              <a:buAutoNum type="alphaLcPeriod"/>
            </a:pPr>
            <a:r>
              <a:rPr lang="en-ID" sz="1400" dirty="0" err="1">
                <a:latin typeface="Quire Sans Light" panose="020B0302040400020003" pitchFamily="34" charset="0"/>
              </a:rPr>
              <a:t>Meningkatkan</a:t>
            </a:r>
            <a:r>
              <a:rPr lang="en-ID" sz="1400" dirty="0">
                <a:latin typeface="Quire Sans Light" panose="020B0302040400020003" pitchFamily="34" charset="0"/>
              </a:rPr>
              <a:t> </a:t>
            </a:r>
            <a:r>
              <a:rPr lang="en-ID" sz="1400" dirty="0" err="1">
                <a:latin typeface="Quire Sans Light" panose="020B0302040400020003" pitchFamily="34" charset="0"/>
              </a:rPr>
              <a:t>efisiensi</a:t>
            </a:r>
            <a:r>
              <a:rPr lang="en-ID" sz="1400" dirty="0">
                <a:latin typeface="Quire Sans Light" panose="020B0302040400020003" pitchFamily="34" charset="0"/>
              </a:rPr>
              <a:t> </a:t>
            </a:r>
            <a:r>
              <a:rPr lang="en-ID" sz="1400" dirty="0" err="1">
                <a:latin typeface="Quire Sans Light" panose="020B0302040400020003" pitchFamily="34" charset="0"/>
              </a:rPr>
              <a:t>kerja</a:t>
            </a:r>
            <a:r>
              <a:rPr lang="en-ID" sz="1400" dirty="0">
                <a:latin typeface="Quire Sans Light" panose="020B0302040400020003" pitchFamily="34" charset="0"/>
              </a:rPr>
              <a:t> dan </a:t>
            </a:r>
            <a:r>
              <a:rPr lang="en-ID" sz="1400" dirty="0" err="1">
                <a:latin typeface="Quire Sans Light" panose="020B0302040400020003" pitchFamily="34" charset="0"/>
              </a:rPr>
              <a:t>produktivitas</a:t>
            </a:r>
            <a:r>
              <a:rPr lang="en-ID" sz="1400" dirty="0">
                <a:latin typeface="Quire Sans Light" panose="020B0302040400020003" pitchFamily="34" charset="0"/>
              </a:rPr>
              <a:t>. </a:t>
            </a:r>
            <a:r>
              <a:rPr lang="en-ID" sz="1400" dirty="0" err="1">
                <a:latin typeface="Quire Sans Light" panose="020B0302040400020003" pitchFamily="34" charset="0"/>
              </a:rPr>
              <a:t>Misalnya</a:t>
            </a:r>
            <a:r>
              <a:rPr lang="en-ID" sz="1400" dirty="0">
                <a:latin typeface="Quire Sans Light" panose="020B0302040400020003" pitchFamily="34" charset="0"/>
              </a:rPr>
              <a:t>, </a:t>
            </a:r>
            <a:r>
              <a:rPr lang="en-ID" sz="1400" dirty="0" err="1">
                <a:latin typeface="Quire Sans Light" panose="020B0302040400020003" pitchFamily="34" charset="0"/>
              </a:rPr>
              <a:t>mekanisme</a:t>
            </a:r>
            <a:r>
              <a:rPr lang="en-ID" sz="1400" dirty="0">
                <a:latin typeface="Quire Sans Light" panose="020B0302040400020003" pitchFamily="34" charset="0"/>
              </a:rPr>
              <a:t> </a:t>
            </a:r>
            <a:r>
              <a:rPr lang="en-ID" sz="1400" dirty="0" err="1">
                <a:latin typeface="Quire Sans Light" panose="020B0302040400020003" pitchFamily="34" charset="0"/>
              </a:rPr>
              <a:t>produksi</a:t>
            </a:r>
            <a:r>
              <a:rPr lang="en-ID" sz="1400" dirty="0">
                <a:latin typeface="Quire Sans Light" panose="020B0302040400020003" pitchFamily="34" charset="0"/>
              </a:rPr>
              <a:t> yang </a:t>
            </a:r>
            <a:r>
              <a:rPr lang="en-ID" sz="1400" dirty="0" err="1">
                <a:latin typeface="Quire Sans Light" panose="020B0302040400020003" pitchFamily="34" charset="0"/>
              </a:rPr>
              <a:t>terkomputerisasi</a:t>
            </a:r>
            <a:r>
              <a:rPr lang="en-ID" sz="1400" dirty="0">
                <a:latin typeface="Quire Sans Light" panose="020B0302040400020003" pitchFamily="34" charset="0"/>
              </a:rPr>
              <a:t> </a:t>
            </a:r>
            <a:r>
              <a:rPr lang="en-ID" sz="1400" dirty="0" err="1">
                <a:latin typeface="Quire Sans Light" panose="020B0302040400020003" pitchFamily="34" charset="0"/>
              </a:rPr>
              <a:t>atau</a:t>
            </a:r>
            <a:r>
              <a:rPr lang="en-ID" sz="1400" dirty="0">
                <a:latin typeface="Quire Sans Light" panose="020B0302040400020003" pitchFamily="34" charset="0"/>
              </a:rPr>
              <a:t> </a:t>
            </a:r>
            <a:r>
              <a:rPr lang="en-ID" sz="1400" dirty="0" err="1">
                <a:latin typeface="Quire Sans Light" panose="020B0302040400020003" pitchFamily="34" charset="0"/>
              </a:rPr>
              <a:t>penggunaan</a:t>
            </a:r>
            <a:r>
              <a:rPr lang="en-ID" sz="1400" dirty="0">
                <a:latin typeface="Quire Sans Light" panose="020B0302040400020003" pitchFamily="34" charset="0"/>
              </a:rPr>
              <a:t> </a:t>
            </a:r>
            <a:r>
              <a:rPr lang="en-ID" sz="1400" i="1" dirty="0">
                <a:latin typeface="Quire Sans Light" panose="020B0302040400020003" pitchFamily="34" charset="0"/>
              </a:rPr>
              <a:t>internet of things </a:t>
            </a:r>
            <a:r>
              <a:rPr lang="en-ID" sz="1400" dirty="0">
                <a:latin typeface="Quire Sans Light" panose="020B0302040400020003" pitchFamily="34" charset="0"/>
              </a:rPr>
              <a:t>(IoT) dan </a:t>
            </a:r>
            <a:r>
              <a:rPr lang="en-ID" sz="1400" i="1" dirty="0">
                <a:latin typeface="Quire Sans Light" panose="020B0302040400020003" pitchFamily="34" charset="0"/>
              </a:rPr>
              <a:t>artificial intelligence </a:t>
            </a:r>
            <a:r>
              <a:rPr lang="en-ID" sz="1400" dirty="0">
                <a:latin typeface="Quire Sans Light" panose="020B0302040400020003" pitchFamily="34" charset="0"/>
              </a:rPr>
              <a:t>(</a:t>
            </a:r>
            <a:r>
              <a:rPr lang="en-ID" sz="1400" dirty="0" err="1">
                <a:latin typeface="Quire Sans Light" panose="020B0302040400020003" pitchFamily="34" charset="0"/>
              </a:rPr>
              <a:t>kecerdasan</a:t>
            </a:r>
            <a:r>
              <a:rPr lang="en-ID" sz="1400" dirty="0">
                <a:latin typeface="Quire Sans Light" panose="020B0302040400020003" pitchFamily="34" charset="0"/>
              </a:rPr>
              <a:t> </a:t>
            </a:r>
            <a:r>
              <a:rPr lang="en-ID" sz="1400" dirty="0" err="1">
                <a:latin typeface="Quire Sans Light" panose="020B0302040400020003" pitchFamily="34" charset="0"/>
              </a:rPr>
              <a:t>buatan</a:t>
            </a:r>
            <a:r>
              <a:rPr lang="en-ID" sz="1400" dirty="0">
                <a:latin typeface="Quire Sans Light" panose="020B0302040400020003" pitchFamily="34" charset="0"/>
              </a:rPr>
              <a:t>) pada </a:t>
            </a:r>
            <a:r>
              <a:rPr lang="en-ID" sz="1400" dirty="0" err="1">
                <a:latin typeface="Quire Sans Light" panose="020B0302040400020003" pitchFamily="34" charset="0"/>
              </a:rPr>
              <a:t>perangkat</a:t>
            </a:r>
            <a:r>
              <a:rPr lang="en-ID" sz="1400" dirty="0">
                <a:latin typeface="Quire Sans Light" panose="020B0302040400020003" pitchFamily="34" charset="0"/>
              </a:rPr>
              <a:t> yang </a:t>
            </a:r>
            <a:r>
              <a:rPr lang="en-ID" sz="1400" dirty="0" err="1">
                <a:latin typeface="Quire Sans Light" panose="020B0302040400020003" pitchFamily="34" charset="0"/>
              </a:rPr>
              <a:t>mendukung</a:t>
            </a:r>
            <a:r>
              <a:rPr lang="en-ID" sz="1400" dirty="0">
                <a:latin typeface="Quire Sans Light" panose="020B0302040400020003" pitchFamily="34" charset="0"/>
              </a:rPr>
              <a:t> </a:t>
            </a:r>
            <a:r>
              <a:rPr lang="en-ID" sz="1400" dirty="0" err="1">
                <a:latin typeface="Quire Sans Light" panose="020B0302040400020003" pitchFamily="34" charset="0"/>
              </a:rPr>
              <a:t>aktivitas</a:t>
            </a:r>
            <a:r>
              <a:rPr lang="en-ID" sz="1400" dirty="0">
                <a:latin typeface="Quire Sans Light" panose="020B0302040400020003" pitchFamily="34" charset="0"/>
              </a:rPr>
              <a:t> </a:t>
            </a:r>
            <a:r>
              <a:rPr lang="en-ID" sz="1400" dirty="0" err="1">
                <a:latin typeface="Quire Sans Light" panose="020B0302040400020003" pitchFamily="34" charset="0"/>
              </a:rPr>
              <a:t>manusia</a:t>
            </a:r>
            <a:r>
              <a:rPr lang="en-ID" sz="1400" dirty="0">
                <a:latin typeface="Quire Sans Light" panose="020B0302040400020003" pitchFamily="34" charset="0"/>
              </a:rPr>
              <a:t> </a:t>
            </a:r>
            <a:r>
              <a:rPr lang="en-ID" sz="1400" dirty="0" err="1">
                <a:latin typeface="Quire Sans Light" panose="020B0302040400020003" pitchFamily="34" charset="0"/>
              </a:rPr>
              <a:t>sehari-hari</a:t>
            </a:r>
            <a:r>
              <a:rPr lang="en-ID" sz="1400" dirty="0">
                <a:latin typeface="Quire Sans Light" panose="020B0302040400020003" pitchFamily="34" charset="0"/>
              </a:rPr>
              <a:t>.</a:t>
            </a:r>
          </a:p>
        </p:txBody>
      </p:sp>
    </p:spTree>
    <p:extLst>
      <p:ext uri="{BB962C8B-B14F-4D97-AF65-F5344CB8AC3E}">
        <p14:creationId xmlns:p14="http://schemas.microsoft.com/office/powerpoint/2010/main" val="1859205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3B2498-8985-E369-E6C1-5443F39B46D9}"/>
              </a:ext>
            </a:extLst>
          </p:cNvPr>
          <p:cNvSpPr/>
          <p:nvPr/>
        </p:nvSpPr>
        <p:spPr>
          <a:xfrm>
            <a:off x="171450" y="173682"/>
            <a:ext cx="723900" cy="685800"/>
          </a:xfrm>
          <a:prstGeom prst="ellipse">
            <a:avLst/>
          </a:prstGeom>
          <a:solidFill>
            <a:srgbClr val="FF6816"/>
          </a:solidFill>
          <a:ln>
            <a:solidFill>
              <a:srgbClr val="FF6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60EEF2D8-97CA-C3A7-CA86-62DB96E4582C}"/>
              </a:ext>
            </a:extLst>
          </p:cNvPr>
          <p:cNvSpPr/>
          <p:nvPr/>
        </p:nvSpPr>
        <p:spPr>
          <a:xfrm>
            <a:off x="1066800" y="249882"/>
            <a:ext cx="4724400" cy="533400"/>
          </a:xfrm>
          <a:prstGeom prst="roundRect">
            <a:avLst/>
          </a:prstGeom>
          <a:solidFill>
            <a:srgbClr val="00799B"/>
          </a:solidFill>
          <a:ln>
            <a:solidFill>
              <a:srgbClr val="007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Dm sans" pitchFamily="2" charset="0"/>
              </a:rPr>
              <a:t>Perubahan</a:t>
            </a:r>
            <a:r>
              <a:rPr lang="en-US" sz="2000" b="1" dirty="0">
                <a:latin typeface="Dm sans" pitchFamily="2" charset="0"/>
              </a:rPr>
              <a:t> </a:t>
            </a:r>
            <a:r>
              <a:rPr lang="en-US" sz="2000" b="1" dirty="0" err="1">
                <a:latin typeface="Dm sans" pitchFamily="2" charset="0"/>
              </a:rPr>
              <a:t>Sosial</a:t>
            </a:r>
            <a:r>
              <a:rPr lang="en-US" sz="2000" b="1" dirty="0">
                <a:latin typeface="Dm sans" pitchFamily="2" charset="0"/>
              </a:rPr>
              <a:t> </a:t>
            </a:r>
            <a:r>
              <a:rPr lang="en-US" sz="2000" b="1" dirty="0" err="1">
                <a:latin typeface="Dm sans" pitchFamily="2" charset="0"/>
              </a:rPr>
              <a:t>Menuju</a:t>
            </a:r>
            <a:r>
              <a:rPr lang="en-US" sz="2000" b="1" dirty="0">
                <a:latin typeface="Dm sans" pitchFamily="2" charset="0"/>
              </a:rPr>
              <a:t> </a:t>
            </a:r>
            <a:r>
              <a:rPr lang="en-US" sz="2000" b="1" dirty="0" err="1">
                <a:latin typeface="Dm sans" pitchFamily="2" charset="0"/>
              </a:rPr>
              <a:t>Kemajuan</a:t>
            </a:r>
            <a:endParaRPr lang="en-ID" sz="2000" b="1" dirty="0">
              <a:latin typeface="Dm sans" pitchFamily="2" charset="0"/>
            </a:endParaRPr>
          </a:p>
        </p:txBody>
      </p:sp>
      <p:sp>
        <p:nvSpPr>
          <p:cNvPr id="3" name="TextBox 2">
            <a:extLst>
              <a:ext uri="{FF2B5EF4-FFF2-40B4-BE49-F238E27FC236}">
                <a16:creationId xmlns:a16="http://schemas.microsoft.com/office/drawing/2014/main" id="{A066798C-B8C3-9DAA-465A-9F0D1016E489}"/>
              </a:ext>
            </a:extLst>
          </p:cNvPr>
          <p:cNvSpPr txBox="1"/>
          <p:nvPr/>
        </p:nvSpPr>
        <p:spPr>
          <a:xfrm>
            <a:off x="228600" y="285750"/>
            <a:ext cx="609600" cy="461665"/>
          </a:xfrm>
          <a:prstGeom prst="rect">
            <a:avLst/>
          </a:prstGeom>
          <a:noFill/>
        </p:spPr>
        <p:txBody>
          <a:bodyPr wrap="square" rtlCol="0">
            <a:spAutoFit/>
          </a:bodyPr>
          <a:lstStyle/>
          <a:p>
            <a:pPr algn="ctr"/>
            <a:r>
              <a:rPr lang="en-US" sz="2400" b="1" dirty="0">
                <a:solidFill>
                  <a:schemeClr val="bg1"/>
                </a:solidFill>
                <a:latin typeface="Dm sans" pitchFamily="2" charset="0"/>
              </a:rPr>
              <a:t>01</a:t>
            </a:r>
            <a:endParaRPr lang="en-ID" sz="2400" b="1" dirty="0">
              <a:solidFill>
                <a:schemeClr val="bg1"/>
              </a:solidFill>
              <a:latin typeface="Dm sans" pitchFamily="2" charset="0"/>
            </a:endParaRPr>
          </a:p>
        </p:txBody>
      </p:sp>
      <p:sp>
        <p:nvSpPr>
          <p:cNvPr id="17" name="TextBox 16">
            <a:extLst>
              <a:ext uri="{FF2B5EF4-FFF2-40B4-BE49-F238E27FC236}">
                <a16:creationId xmlns:a16="http://schemas.microsoft.com/office/drawing/2014/main" id="{6A085F2C-A48F-A571-8852-56A58E6497AB}"/>
              </a:ext>
            </a:extLst>
          </p:cNvPr>
          <p:cNvSpPr txBox="1"/>
          <p:nvPr/>
        </p:nvSpPr>
        <p:spPr>
          <a:xfrm>
            <a:off x="1066800" y="871808"/>
            <a:ext cx="7620000" cy="2031325"/>
          </a:xfrm>
          <a:prstGeom prst="rect">
            <a:avLst/>
          </a:prstGeom>
          <a:noFill/>
        </p:spPr>
        <p:txBody>
          <a:bodyPr wrap="square">
            <a:spAutoFit/>
          </a:bodyPr>
          <a:lstStyle/>
          <a:p>
            <a:pPr algn="just"/>
            <a:r>
              <a:rPr lang="en-ID" sz="1400" dirty="0" err="1">
                <a:latin typeface="Quire Sans Light" panose="020B0302040400020003" pitchFamily="34" charset="0"/>
              </a:rPr>
              <a:t>Bentuk</a:t>
            </a:r>
            <a:r>
              <a:rPr lang="en-ID" sz="1400" dirty="0">
                <a:latin typeface="Quire Sans Light" panose="020B0302040400020003" pitchFamily="34" charset="0"/>
              </a:rPr>
              <a:t> </a:t>
            </a:r>
            <a:r>
              <a:rPr lang="en-ID" sz="1400" dirty="0" err="1">
                <a:latin typeface="Quire Sans Light" panose="020B0302040400020003" pitchFamily="34" charset="0"/>
              </a:rPr>
              <a:t>perubahan</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pengertian</a:t>
            </a:r>
            <a:r>
              <a:rPr lang="en-ID" sz="1400" dirty="0">
                <a:latin typeface="Quire Sans Light" panose="020B0302040400020003" pitchFamily="34" charset="0"/>
              </a:rPr>
              <a:t>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adalah</a:t>
            </a:r>
            <a:r>
              <a:rPr lang="en-ID" sz="1400" dirty="0">
                <a:latin typeface="Quire Sans Light" panose="020B0302040400020003" pitchFamily="34" charset="0"/>
              </a:rPr>
              <a:t> </a:t>
            </a:r>
            <a:r>
              <a:rPr lang="en-ID" sz="1400" dirty="0" err="1">
                <a:latin typeface="Quire Sans Light" panose="020B0302040400020003" pitchFamily="34" charset="0"/>
              </a:rPr>
              <a:t>perubahan</a:t>
            </a:r>
            <a:r>
              <a:rPr lang="en-ID" sz="1400" dirty="0">
                <a:latin typeface="Quire Sans Light" panose="020B0302040400020003" pitchFamily="34" charset="0"/>
              </a:rPr>
              <a:t> yang </a:t>
            </a:r>
            <a:r>
              <a:rPr lang="en-ID" sz="1400" dirty="0" err="1">
                <a:latin typeface="Quire Sans Light" panose="020B0302040400020003" pitchFamily="34" charset="0"/>
              </a:rPr>
              <a:t>terarah</a:t>
            </a:r>
            <a:r>
              <a:rPr lang="en-ID" sz="1400" dirty="0">
                <a:latin typeface="Quire Sans Light" panose="020B0302040400020003" pitchFamily="34" charset="0"/>
              </a:rPr>
              <a:t> (directed change) dan </a:t>
            </a:r>
            <a:r>
              <a:rPr lang="en-ID" sz="1400" dirty="0" err="1">
                <a:latin typeface="Quire Sans Light" panose="020B0302040400020003" pitchFamily="34" charset="0"/>
              </a:rPr>
              <a:t>didasarkan</a:t>
            </a:r>
            <a:r>
              <a:rPr lang="en-ID" sz="1400" dirty="0">
                <a:latin typeface="Quire Sans Light" panose="020B0302040400020003" pitchFamily="34" charset="0"/>
              </a:rPr>
              <a:t> pada </a:t>
            </a:r>
            <a:r>
              <a:rPr lang="en-ID" sz="1400" dirty="0" err="1">
                <a:latin typeface="Quire Sans Light" panose="020B0302040400020003" pitchFamily="34" charset="0"/>
              </a:rPr>
              <a:t>suatu</a:t>
            </a:r>
            <a:r>
              <a:rPr lang="en-ID" sz="1400" dirty="0">
                <a:latin typeface="Quire Sans Light" panose="020B0302040400020003" pitchFamily="34" charset="0"/>
              </a:rPr>
              <a:t> </a:t>
            </a:r>
            <a:r>
              <a:rPr lang="en-ID" sz="1400" dirty="0" err="1">
                <a:latin typeface="Quire Sans Light" panose="020B0302040400020003" pitchFamily="34" charset="0"/>
              </a:rPr>
              <a:t>perencanaan</a:t>
            </a:r>
            <a:r>
              <a:rPr lang="en-ID" sz="1400" dirty="0">
                <a:latin typeface="Quire Sans Light" panose="020B0302040400020003" pitchFamily="34" charset="0"/>
              </a:rPr>
              <a:t>. Adapun </a:t>
            </a:r>
            <a:r>
              <a:rPr lang="en-ID" sz="1400" dirty="0" err="1">
                <a:latin typeface="Quire Sans Light" panose="020B0302040400020003" pitchFamily="34" charset="0"/>
              </a:rPr>
              <a:t>objek</a:t>
            </a:r>
            <a:r>
              <a:rPr lang="en-ID" sz="1400" dirty="0">
                <a:latin typeface="Quire Sans Light" panose="020B0302040400020003" pitchFamily="34" charset="0"/>
              </a:rPr>
              <a:t> </a:t>
            </a:r>
            <a:r>
              <a:rPr lang="en-ID" sz="1400" dirty="0" err="1">
                <a:latin typeface="Quire Sans Light" panose="020B0302040400020003" pitchFamily="34" charset="0"/>
              </a:rPr>
              <a:t>perubahan</a:t>
            </a:r>
            <a:r>
              <a:rPr lang="en-ID" sz="1400" dirty="0">
                <a:latin typeface="Quire Sans Light" panose="020B0302040400020003" pitchFamily="34" charset="0"/>
              </a:rPr>
              <a:t> </a:t>
            </a:r>
            <a:r>
              <a:rPr lang="en-ID" sz="1400" dirty="0" err="1">
                <a:latin typeface="Quire Sans Light" panose="020B0302040400020003" pitchFamily="34" charset="0"/>
              </a:rPr>
              <a:t>tersebut</a:t>
            </a:r>
            <a:r>
              <a:rPr lang="en-ID" sz="1400" dirty="0">
                <a:latin typeface="Quire Sans Light" panose="020B0302040400020003" pitchFamily="34" charset="0"/>
              </a:rPr>
              <a:t> </a:t>
            </a:r>
            <a:r>
              <a:rPr lang="en-ID" sz="1400" dirty="0" err="1">
                <a:latin typeface="Quire Sans Light" panose="020B0302040400020003" pitchFamily="34" charset="0"/>
              </a:rPr>
              <a:t>adalah</a:t>
            </a:r>
            <a:r>
              <a:rPr lang="en-ID" sz="1400" dirty="0">
                <a:latin typeface="Quire Sans Light" panose="020B0302040400020003" pitchFamily="34" charset="0"/>
              </a:rPr>
              <a:t> </a:t>
            </a:r>
            <a:r>
              <a:rPr lang="en-ID" sz="1400" dirty="0" err="1">
                <a:latin typeface="Quire Sans Light" panose="020B0302040400020003" pitchFamily="34" charset="0"/>
              </a:rPr>
              <a:t>seluruh</a:t>
            </a:r>
            <a:r>
              <a:rPr lang="en-ID" sz="1400" dirty="0">
                <a:latin typeface="Quire Sans Light" panose="020B0302040400020003" pitchFamily="34" charset="0"/>
              </a:rPr>
              <a:t> </a:t>
            </a:r>
            <a:r>
              <a:rPr lang="en-ID" sz="1400" dirty="0" err="1">
                <a:latin typeface="Quire Sans Light" panose="020B0302040400020003" pitchFamily="34" charset="0"/>
              </a:rPr>
              <a:t>aspek</a:t>
            </a:r>
            <a:r>
              <a:rPr lang="en-ID" sz="1400" dirty="0">
                <a:latin typeface="Quire Sans Light" panose="020B0302040400020003" pitchFamily="34" charset="0"/>
              </a:rPr>
              <a:t> yang </a:t>
            </a:r>
            <a:r>
              <a:rPr lang="en-ID" sz="1400" dirty="0" err="1">
                <a:latin typeface="Quire Sans Light" panose="020B0302040400020003" pitchFamily="34" charset="0"/>
              </a:rPr>
              <a:t>terkait</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manusia</a:t>
            </a:r>
            <a:r>
              <a:rPr lang="en-ID" sz="1400" dirty="0">
                <a:latin typeface="Quire Sans Light" panose="020B0302040400020003" pitchFamily="34" charset="0"/>
              </a:rPr>
              <a:t>. </a:t>
            </a:r>
            <a:r>
              <a:rPr lang="en-ID" sz="1400" dirty="0" err="1">
                <a:latin typeface="Quire Sans Light" panose="020B0302040400020003" pitchFamily="34" charset="0"/>
              </a:rPr>
              <a:t>Aspek-aspek</a:t>
            </a:r>
            <a:r>
              <a:rPr lang="en-ID" sz="1400" dirty="0">
                <a:latin typeface="Quire Sans Light" panose="020B0302040400020003" pitchFamily="34" charset="0"/>
              </a:rPr>
              <a:t> </a:t>
            </a:r>
            <a:r>
              <a:rPr lang="en-ID" sz="1400" dirty="0" err="1">
                <a:latin typeface="Quire Sans Light" panose="020B0302040400020003" pitchFamily="34" charset="0"/>
              </a:rPr>
              <a:t>tersebut</a:t>
            </a:r>
            <a:r>
              <a:rPr lang="en-ID" sz="1400" dirty="0">
                <a:latin typeface="Quire Sans Light" panose="020B0302040400020003" pitchFamily="34" charset="0"/>
              </a:rPr>
              <a:t> </a:t>
            </a:r>
            <a:r>
              <a:rPr lang="en-ID" sz="1400" dirty="0" err="1">
                <a:latin typeface="Quire Sans Light" panose="020B0302040400020003" pitchFamily="34" charset="0"/>
              </a:rPr>
              <a:t>adalah</a:t>
            </a:r>
            <a:r>
              <a:rPr lang="en-ID" sz="1400" dirty="0">
                <a:latin typeface="Quire Sans Light" panose="020B0302040400020003" pitchFamily="34" charset="0"/>
              </a:rPr>
              <a:t> </a:t>
            </a:r>
            <a:r>
              <a:rPr lang="en-ID" sz="1400" dirty="0" err="1">
                <a:latin typeface="Quire Sans Light" panose="020B0302040400020003" pitchFamily="34" charset="0"/>
              </a:rPr>
              <a:t>sebagai</a:t>
            </a:r>
            <a:r>
              <a:rPr lang="en-ID" sz="1400" dirty="0">
                <a:latin typeface="Quire Sans Light" panose="020B0302040400020003" pitchFamily="34" charset="0"/>
              </a:rPr>
              <a:t> </a:t>
            </a:r>
            <a:r>
              <a:rPr lang="en-ID" sz="1400" dirty="0" err="1">
                <a:latin typeface="Quire Sans Light" panose="020B0302040400020003" pitchFamily="34" charset="0"/>
              </a:rPr>
              <a:t>berikut</a:t>
            </a:r>
            <a:r>
              <a:rPr lang="en-ID" sz="1400" dirty="0">
                <a:latin typeface="Quire Sans Light" panose="020B0302040400020003" pitchFamily="34" charset="0"/>
              </a:rPr>
              <a:t>.</a:t>
            </a:r>
          </a:p>
          <a:p>
            <a:pPr marL="342900" indent="-342900" algn="just">
              <a:buFont typeface="+mj-lt"/>
              <a:buAutoNum type="alphaLcPeriod"/>
            </a:pPr>
            <a:r>
              <a:rPr lang="en-ID" sz="1400" b="1" dirty="0" err="1">
                <a:latin typeface="Quire Sans Light" panose="020B0302040400020003" pitchFamily="34" charset="0"/>
              </a:rPr>
              <a:t>Aspek</a:t>
            </a:r>
            <a:r>
              <a:rPr lang="en-ID" sz="1400" b="1" dirty="0">
                <a:latin typeface="Quire Sans Light" panose="020B0302040400020003" pitchFamily="34" charset="0"/>
              </a:rPr>
              <a:t> </a:t>
            </a:r>
            <a:r>
              <a:rPr lang="en-ID" sz="1400" b="1" dirty="0" err="1">
                <a:latin typeface="Quire Sans Light" panose="020B0302040400020003" pitchFamily="34" charset="0"/>
              </a:rPr>
              <a:t>sosio</a:t>
            </a:r>
            <a:r>
              <a:rPr lang="en-ID" sz="1400" b="1" dirty="0">
                <a:latin typeface="Quire Sans Light" panose="020B0302040400020003" pitchFamily="34" charset="0"/>
              </a:rPr>
              <a:t> </a:t>
            </a:r>
            <a:r>
              <a:rPr lang="en-ID" sz="1400" b="1" dirty="0" err="1">
                <a:latin typeface="Quire Sans Light" panose="020B0302040400020003" pitchFamily="34" charset="0"/>
              </a:rPr>
              <a:t>demografi</a:t>
            </a:r>
            <a:r>
              <a:rPr lang="en-ID" sz="1400" dirty="0">
                <a:latin typeface="Quire Sans Light" panose="020B0302040400020003" pitchFamily="34" charset="0"/>
              </a:rPr>
              <a:t>, </a:t>
            </a:r>
            <a:r>
              <a:rPr lang="en-ID" sz="1400" dirty="0" err="1">
                <a:latin typeface="Quire Sans Light" panose="020B0302040400020003" pitchFamily="34" charset="0"/>
              </a:rPr>
              <a:t>yaitu</a:t>
            </a:r>
            <a:r>
              <a:rPr lang="en-ID" sz="1400" dirty="0">
                <a:latin typeface="Quire Sans Light" panose="020B0302040400020003" pitchFamily="34" charset="0"/>
              </a:rPr>
              <a:t> proses </a:t>
            </a:r>
            <a:r>
              <a:rPr lang="en-ID" sz="1400" dirty="0" err="1">
                <a:latin typeface="Quire Sans Light" panose="020B0302040400020003" pitchFamily="34" charset="0"/>
              </a:rPr>
              <a:t>perubahan</a:t>
            </a:r>
            <a:r>
              <a:rPr lang="en-ID" sz="1400" dirty="0">
                <a:latin typeface="Quire Sans Light" panose="020B0302040400020003" pitchFamily="34" charset="0"/>
              </a:rPr>
              <a:t> </a:t>
            </a:r>
            <a:r>
              <a:rPr lang="en-ID" sz="1400" dirty="0" err="1">
                <a:latin typeface="Quire Sans Light" panose="020B0302040400020003" pitchFamily="34" charset="0"/>
              </a:rPr>
              <a:t>unsurunsur</a:t>
            </a:r>
            <a:r>
              <a:rPr lang="en-ID" sz="1400" dirty="0">
                <a:latin typeface="Quire Sans Light" panose="020B0302040400020003" pitchFamily="34" charset="0"/>
              </a:rPr>
              <a:t> </a:t>
            </a:r>
            <a:r>
              <a:rPr lang="en-ID" sz="1400" dirty="0" err="1">
                <a:latin typeface="Quire Sans Light" panose="020B0302040400020003" pitchFamily="34" charset="0"/>
              </a:rPr>
              <a:t>sosial</a:t>
            </a:r>
            <a:r>
              <a:rPr lang="en-ID" sz="1400" dirty="0">
                <a:latin typeface="Quire Sans Light" panose="020B0302040400020003" pitchFamily="34" charset="0"/>
              </a:rPr>
              <a:t>, </a:t>
            </a:r>
            <a:r>
              <a:rPr lang="en-ID" sz="1400" dirty="0" err="1">
                <a:latin typeface="Quire Sans Light" panose="020B0302040400020003" pitchFamily="34" charset="0"/>
              </a:rPr>
              <a:t>ekonomi</a:t>
            </a:r>
            <a:r>
              <a:rPr lang="en-ID" sz="1400" dirty="0">
                <a:latin typeface="Quire Sans Light" panose="020B0302040400020003" pitchFamily="34" charset="0"/>
              </a:rPr>
              <a:t>, dan </a:t>
            </a:r>
            <a:r>
              <a:rPr lang="en-ID" sz="1400" dirty="0" err="1">
                <a:latin typeface="Quire Sans Light" panose="020B0302040400020003" pitchFamily="34" charset="0"/>
              </a:rPr>
              <a:t>psikologi</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seperti</a:t>
            </a:r>
            <a:r>
              <a:rPr lang="en-ID" sz="1400" dirty="0">
                <a:latin typeface="Quire Sans Light" panose="020B0302040400020003" pitchFamily="34" charset="0"/>
              </a:rPr>
              <a:t> </a:t>
            </a:r>
            <a:r>
              <a:rPr lang="en-ID" sz="1400" dirty="0" err="1">
                <a:latin typeface="Quire Sans Light" panose="020B0302040400020003" pitchFamily="34" charset="0"/>
              </a:rPr>
              <a:t>pola</a:t>
            </a:r>
            <a:r>
              <a:rPr lang="en-ID" sz="1400" dirty="0">
                <a:latin typeface="Quire Sans Light" panose="020B0302040400020003" pitchFamily="34" charset="0"/>
              </a:rPr>
              <a:t> </a:t>
            </a:r>
            <a:r>
              <a:rPr lang="en-ID" sz="1400" dirty="0" err="1">
                <a:latin typeface="Quire Sans Light" panose="020B0302040400020003" pitchFamily="34" charset="0"/>
              </a:rPr>
              <a:t>perilaku</a:t>
            </a:r>
            <a:r>
              <a:rPr lang="en-ID" sz="1400" dirty="0">
                <a:latin typeface="Quire Sans Light" panose="020B0302040400020003" pitchFamily="34" charset="0"/>
              </a:rPr>
              <a:t> dan </a:t>
            </a:r>
            <a:r>
              <a:rPr lang="en-ID" sz="1400" dirty="0" err="1">
                <a:latin typeface="Quire Sans Light" panose="020B0302040400020003" pitchFamily="34" charset="0"/>
              </a:rPr>
              <a:t>peningkatan</a:t>
            </a:r>
            <a:r>
              <a:rPr lang="en-ID" sz="1400" dirty="0">
                <a:latin typeface="Quire Sans Light" panose="020B0302040400020003" pitchFamily="34" charset="0"/>
              </a:rPr>
              <a:t> </a:t>
            </a:r>
            <a:r>
              <a:rPr lang="en-ID" sz="1400" dirty="0" err="1">
                <a:latin typeface="Quire Sans Light" panose="020B0302040400020003" pitchFamily="34" charset="0"/>
              </a:rPr>
              <a:t>pendapatan</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b="1" dirty="0" err="1">
                <a:latin typeface="Quire Sans Light" panose="020B0302040400020003" pitchFamily="34" charset="0"/>
              </a:rPr>
              <a:t>Aspek</a:t>
            </a:r>
            <a:r>
              <a:rPr lang="en-ID" sz="1400" b="1" dirty="0">
                <a:latin typeface="Quire Sans Light" panose="020B0302040400020003" pitchFamily="34" charset="0"/>
              </a:rPr>
              <a:t> </a:t>
            </a:r>
            <a:r>
              <a:rPr lang="en-ID" sz="1400" b="1" dirty="0" err="1">
                <a:latin typeface="Quire Sans Light" panose="020B0302040400020003" pitchFamily="34" charset="0"/>
              </a:rPr>
              <a:t>struktur</a:t>
            </a:r>
            <a:r>
              <a:rPr lang="en-ID" sz="1400" b="1" dirty="0">
                <a:latin typeface="Quire Sans Light" panose="020B0302040400020003" pitchFamily="34" charset="0"/>
              </a:rPr>
              <a:t> </a:t>
            </a:r>
            <a:r>
              <a:rPr lang="en-ID" sz="1400" b="1" dirty="0" err="1">
                <a:latin typeface="Quire Sans Light" panose="020B0302040400020003" pitchFamily="34" charset="0"/>
              </a:rPr>
              <a:t>organisasi</a:t>
            </a:r>
            <a:r>
              <a:rPr lang="en-ID" sz="1400" b="1" dirty="0">
                <a:latin typeface="Quire Sans Light" panose="020B0302040400020003" pitchFamily="34" charset="0"/>
              </a:rPr>
              <a:t> </a:t>
            </a:r>
            <a:r>
              <a:rPr lang="en-ID" sz="1400" b="1" dirty="0" err="1">
                <a:latin typeface="Quire Sans Light" panose="020B0302040400020003" pitchFamily="34" charset="0"/>
              </a:rPr>
              <a:t>sosial</a:t>
            </a:r>
            <a:r>
              <a:rPr lang="en-ID" sz="1400" dirty="0">
                <a:latin typeface="Quire Sans Light" panose="020B0302040400020003" pitchFamily="34" charset="0"/>
              </a:rPr>
              <a:t>, </a:t>
            </a:r>
            <a:r>
              <a:rPr lang="en-ID" sz="1400" dirty="0" err="1">
                <a:latin typeface="Quire Sans Light" panose="020B0302040400020003" pitchFamily="34" charset="0"/>
              </a:rPr>
              <a:t>yaitu</a:t>
            </a:r>
            <a:r>
              <a:rPr lang="en-ID" sz="1400" dirty="0">
                <a:latin typeface="Quire Sans Light" panose="020B0302040400020003" pitchFamily="34" charset="0"/>
              </a:rPr>
              <a:t> </a:t>
            </a:r>
            <a:r>
              <a:rPr lang="en-ID" sz="1400" dirty="0" err="1">
                <a:latin typeface="Quire Sans Light" panose="020B0302040400020003" pitchFamily="34" charset="0"/>
              </a:rPr>
              <a:t>perubahan</a:t>
            </a:r>
            <a:r>
              <a:rPr lang="en-ID" sz="1400" dirty="0">
                <a:latin typeface="Quire Sans Light" panose="020B0302040400020003" pitchFamily="34" charset="0"/>
              </a:rPr>
              <a:t> </a:t>
            </a:r>
            <a:r>
              <a:rPr lang="en-ID" sz="1400" dirty="0" err="1">
                <a:latin typeface="Quire Sans Light" panose="020B0302040400020003" pitchFamily="34" charset="0"/>
              </a:rPr>
              <a:t>unsur-unsur</a:t>
            </a:r>
            <a:r>
              <a:rPr lang="en-ID" sz="1400" dirty="0">
                <a:latin typeface="Quire Sans Light" panose="020B0302040400020003" pitchFamily="34" charset="0"/>
              </a:rPr>
              <a:t> dan norma-norma </a:t>
            </a:r>
            <a:r>
              <a:rPr lang="en-ID" sz="1400" dirty="0" err="1">
                <a:latin typeface="Quire Sans Light" panose="020B0302040400020003" pitchFamily="34" charset="0"/>
              </a:rPr>
              <a:t>kemasyarakatan</a:t>
            </a:r>
            <a:r>
              <a:rPr lang="en-ID" sz="1400" dirty="0">
                <a:latin typeface="Quire Sans Light" panose="020B0302040400020003" pitchFamily="34" charset="0"/>
              </a:rPr>
              <a:t> yang </a:t>
            </a:r>
            <a:r>
              <a:rPr lang="en-ID" sz="1400" dirty="0" err="1">
                <a:latin typeface="Quire Sans Light" panose="020B0302040400020003" pitchFamily="34" charset="0"/>
              </a:rPr>
              <a:t>terwujud</a:t>
            </a:r>
            <a:r>
              <a:rPr lang="en-ID" sz="1400" dirty="0">
                <a:latin typeface="Quire Sans Light" panose="020B0302040400020003" pitchFamily="34" charset="0"/>
              </a:rPr>
              <a:t> </a:t>
            </a:r>
            <a:r>
              <a:rPr lang="en-ID" sz="1400" dirty="0" err="1">
                <a:latin typeface="Quire Sans Light" panose="020B0302040400020003" pitchFamily="34" charset="0"/>
              </a:rPr>
              <a:t>apabila</a:t>
            </a:r>
            <a:r>
              <a:rPr lang="en-ID" sz="1400" dirty="0">
                <a:latin typeface="Quire Sans Light" panose="020B0302040400020003" pitchFamily="34" charset="0"/>
              </a:rPr>
              <a:t> </a:t>
            </a:r>
            <a:r>
              <a:rPr lang="en-ID" sz="1400" dirty="0" err="1">
                <a:latin typeface="Quire Sans Light" panose="020B0302040400020003" pitchFamily="34" charset="0"/>
              </a:rPr>
              <a:t>manusia</a:t>
            </a:r>
            <a:r>
              <a:rPr lang="en-ID" sz="1400" dirty="0">
                <a:latin typeface="Quire Sans Light" panose="020B0302040400020003" pitchFamily="34" charset="0"/>
              </a:rPr>
              <a:t> </a:t>
            </a:r>
            <a:r>
              <a:rPr lang="en-ID" sz="1400" dirty="0" err="1">
                <a:latin typeface="Quire Sans Light" panose="020B0302040400020003" pitchFamily="34" charset="0"/>
              </a:rPr>
              <a:t>mengadakan</a:t>
            </a:r>
            <a:r>
              <a:rPr lang="en-ID" sz="1400" dirty="0">
                <a:latin typeface="Quire Sans Light" panose="020B0302040400020003" pitchFamily="34" charset="0"/>
              </a:rPr>
              <a:t> </a:t>
            </a:r>
            <a:r>
              <a:rPr lang="en-ID" sz="1400" dirty="0" err="1">
                <a:latin typeface="Quire Sans Light" panose="020B0302040400020003" pitchFamily="34" charset="0"/>
              </a:rPr>
              <a:t>hubungan</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sesamanya</a:t>
            </a:r>
            <a:r>
              <a:rPr lang="en-ID" sz="1400" dirty="0">
                <a:latin typeface="Quire Sans Light" panose="020B0302040400020003" pitchFamily="34" charset="0"/>
              </a:rPr>
              <a:t> di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kehidupan</a:t>
            </a:r>
            <a:r>
              <a:rPr lang="en-ID" sz="1400" dirty="0">
                <a:latin typeface="Quire Sans Light" panose="020B0302040400020003" pitchFamily="34" charset="0"/>
              </a:rPr>
              <a:t> </a:t>
            </a:r>
            <a:r>
              <a:rPr lang="en-ID" sz="1400" dirty="0" err="1">
                <a:latin typeface="Quire Sans Light" panose="020B0302040400020003" pitchFamily="34" charset="0"/>
              </a:rPr>
              <a:t>bermasyarakat</a:t>
            </a:r>
            <a:r>
              <a:rPr lang="en-ID" sz="1400" dirty="0">
                <a:latin typeface="Quire Sans Light" panose="020B0302040400020003" pitchFamily="34" charset="0"/>
              </a:rPr>
              <a:t>.</a:t>
            </a:r>
          </a:p>
        </p:txBody>
      </p:sp>
    </p:spTree>
    <p:extLst>
      <p:ext uri="{BB962C8B-B14F-4D97-AF65-F5344CB8AC3E}">
        <p14:creationId xmlns:p14="http://schemas.microsoft.com/office/powerpoint/2010/main" val="3044166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3B2498-8985-E369-E6C1-5443F39B46D9}"/>
              </a:ext>
            </a:extLst>
          </p:cNvPr>
          <p:cNvSpPr/>
          <p:nvPr/>
        </p:nvSpPr>
        <p:spPr>
          <a:xfrm>
            <a:off x="171450" y="173682"/>
            <a:ext cx="723900" cy="685800"/>
          </a:xfrm>
          <a:prstGeom prst="ellipse">
            <a:avLst/>
          </a:prstGeom>
          <a:solidFill>
            <a:srgbClr val="FF6816"/>
          </a:solidFill>
          <a:ln>
            <a:solidFill>
              <a:srgbClr val="FF6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60EEF2D8-97CA-C3A7-CA86-62DB96E4582C}"/>
              </a:ext>
            </a:extLst>
          </p:cNvPr>
          <p:cNvSpPr/>
          <p:nvPr/>
        </p:nvSpPr>
        <p:spPr>
          <a:xfrm>
            <a:off x="1066800" y="249882"/>
            <a:ext cx="4724400" cy="533400"/>
          </a:xfrm>
          <a:prstGeom prst="roundRect">
            <a:avLst/>
          </a:prstGeom>
          <a:solidFill>
            <a:srgbClr val="00799B"/>
          </a:solidFill>
          <a:ln>
            <a:solidFill>
              <a:srgbClr val="007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Dm sans" pitchFamily="2" charset="0"/>
              </a:rPr>
              <a:t>Perubahan</a:t>
            </a:r>
            <a:r>
              <a:rPr lang="en-US" sz="2000" b="1" dirty="0">
                <a:latin typeface="Dm sans" pitchFamily="2" charset="0"/>
              </a:rPr>
              <a:t> </a:t>
            </a:r>
            <a:r>
              <a:rPr lang="en-US" sz="2000" b="1" dirty="0" err="1">
                <a:latin typeface="Dm sans" pitchFamily="2" charset="0"/>
              </a:rPr>
              <a:t>Sosial</a:t>
            </a:r>
            <a:r>
              <a:rPr lang="en-US" sz="2000" b="1" dirty="0">
                <a:latin typeface="Dm sans" pitchFamily="2" charset="0"/>
              </a:rPr>
              <a:t> </a:t>
            </a:r>
            <a:r>
              <a:rPr lang="en-US" sz="2000" b="1" dirty="0" err="1">
                <a:latin typeface="Dm sans" pitchFamily="2" charset="0"/>
              </a:rPr>
              <a:t>Menuju</a:t>
            </a:r>
            <a:r>
              <a:rPr lang="en-US" sz="2000" b="1" dirty="0">
                <a:latin typeface="Dm sans" pitchFamily="2" charset="0"/>
              </a:rPr>
              <a:t> </a:t>
            </a:r>
            <a:r>
              <a:rPr lang="en-US" sz="2000" b="1" dirty="0" err="1">
                <a:latin typeface="Dm sans" pitchFamily="2" charset="0"/>
              </a:rPr>
              <a:t>Kemajuan</a:t>
            </a:r>
            <a:endParaRPr lang="en-ID" sz="2000" b="1" dirty="0">
              <a:latin typeface="Dm sans" pitchFamily="2" charset="0"/>
            </a:endParaRPr>
          </a:p>
        </p:txBody>
      </p:sp>
      <p:sp>
        <p:nvSpPr>
          <p:cNvPr id="3" name="TextBox 2">
            <a:extLst>
              <a:ext uri="{FF2B5EF4-FFF2-40B4-BE49-F238E27FC236}">
                <a16:creationId xmlns:a16="http://schemas.microsoft.com/office/drawing/2014/main" id="{A066798C-B8C3-9DAA-465A-9F0D1016E489}"/>
              </a:ext>
            </a:extLst>
          </p:cNvPr>
          <p:cNvSpPr txBox="1"/>
          <p:nvPr/>
        </p:nvSpPr>
        <p:spPr>
          <a:xfrm>
            <a:off x="228600" y="285750"/>
            <a:ext cx="609600" cy="461665"/>
          </a:xfrm>
          <a:prstGeom prst="rect">
            <a:avLst/>
          </a:prstGeom>
          <a:noFill/>
        </p:spPr>
        <p:txBody>
          <a:bodyPr wrap="square" rtlCol="0">
            <a:spAutoFit/>
          </a:bodyPr>
          <a:lstStyle/>
          <a:p>
            <a:pPr algn="ctr"/>
            <a:r>
              <a:rPr lang="en-US" sz="2400" b="1" dirty="0">
                <a:solidFill>
                  <a:schemeClr val="bg1"/>
                </a:solidFill>
                <a:latin typeface="Dm sans" pitchFamily="2" charset="0"/>
              </a:rPr>
              <a:t>01</a:t>
            </a:r>
            <a:endParaRPr lang="en-ID" sz="2400" b="1" dirty="0">
              <a:solidFill>
                <a:schemeClr val="bg1"/>
              </a:solidFill>
              <a:latin typeface="Dm sans" pitchFamily="2" charset="0"/>
            </a:endParaRPr>
          </a:p>
        </p:txBody>
      </p:sp>
      <p:sp>
        <p:nvSpPr>
          <p:cNvPr id="17" name="TextBox 16">
            <a:extLst>
              <a:ext uri="{FF2B5EF4-FFF2-40B4-BE49-F238E27FC236}">
                <a16:creationId xmlns:a16="http://schemas.microsoft.com/office/drawing/2014/main" id="{6A085F2C-A48F-A571-8852-56A58E6497AB}"/>
              </a:ext>
            </a:extLst>
          </p:cNvPr>
          <p:cNvSpPr txBox="1"/>
          <p:nvPr/>
        </p:nvSpPr>
        <p:spPr>
          <a:xfrm>
            <a:off x="1066800" y="871808"/>
            <a:ext cx="7620000" cy="2893100"/>
          </a:xfrm>
          <a:prstGeom prst="rect">
            <a:avLst/>
          </a:prstGeom>
          <a:noFill/>
        </p:spPr>
        <p:txBody>
          <a:bodyPr wrap="square">
            <a:spAutoFit/>
          </a:bodyPr>
          <a:lstStyle/>
          <a:p>
            <a:pPr algn="just"/>
            <a:r>
              <a:rPr lang="en-ID" sz="1400" dirty="0" err="1">
                <a:latin typeface="Quire Sans Light" panose="020B0302040400020003" pitchFamily="34" charset="0"/>
              </a:rPr>
              <a:t>Menurut</a:t>
            </a:r>
            <a:r>
              <a:rPr lang="en-ID" sz="1400" dirty="0">
                <a:latin typeface="Quire Sans Light" panose="020B0302040400020003" pitchFamily="34" charset="0"/>
              </a:rPr>
              <a:t> Peter L. Berger (</a:t>
            </a:r>
            <a:r>
              <a:rPr lang="en-ID" sz="1400" dirty="0" err="1">
                <a:latin typeface="Quire Sans Light" panose="020B0302040400020003" pitchFamily="34" charset="0"/>
              </a:rPr>
              <a:t>dalam</a:t>
            </a:r>
            <a:r>
              <a:rPr lang="en-ID" sz="1400" dirty="0">
                <a:latin typeface="Quire Sans Light" panose="020B0302040400020003" pitchFamily="34" charset="0"/>
              </a:rPr>
              <a:t> Usman, 2012),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mempunyai</a:t>
            </a:r>
            <a:r>
              <a:rPr lang="en-ID" sz="1400" dirty="0">
                <a:latin typeface="Quire Sans Light" panose="020B0302040400020003" pitchFamily="34" charset="0"/>
              </a:rPr>
              <a:t> </a:t>
            </a:r>
            <a:r>
              <a:rPr lang="en-ID" sz="1400" dirty="0" err="1">
                <a:latin typeface="Quire Sans Light" panose="020B0302040400020003" pitchFamily="34" charset="0"/>
              </a:rPr>
              <a:t>karakteristik</a:t>
            </a:r>
            <a:r>
              <a:rPr lang="en-ID" sz="1400" dirty="0">
                <a:latin typeface="Quire Sans Light" panose="020B0302040400020003" pitchFamily="34" charset="0"/>
              </a:rPr>
              <a:t> </a:t>
            </a:r>
            <a:r>
              <a:rPr lang="en-ID" sz="1400" dirty="0" err="1">
                <a:latin typeface="Quire Sans Light" panose="020B0302040400020003" pitchFamily="34" charset="0"/>
              </a:rPr>
              <a:t>sebagai</a:t>
            </a:r>
            <a:r>
              <a:rPr lang="en-ID" sz="1400" dirty="0">
                <a:latin typeface="Quire Sans Light" panose="020B0302040400020003" pitchFamily="34" charset="0"/>
              </a:rPr>
              <a:t> </a:t>
            </a:r>
            <a:r>
              <a:rPr lang="en-ID" sz="1400" dirty="0" err="1">
                <a:latin typeface="Quire Sans Light" panose="020B0302040400020003" pitchFamily="34" charset="0"/>
              </a:rPr>
              <a:t>berikut</a:t>
            </a:r>
            <a:r>
              <a:rPr lang="en-ID" sz="1400" dirty="0">
                <a:latin typeface="Quire Sans Light" panose="020B0302040400020003" pitchFamily="34" charset="0"/>
              </a:rPr>
              <a:t>.</a:t>
            </a:r>
          </a:p>
          <a:p>
            <a:pPr marL="342900" indent="-342900" algn="just">
              <a:buFont typeface="+mj-lt"/>
              <a:buAutoNum type="alphaLcPeriod"/>
            </a:pPr>
            <a:r>
              <a:rPr lang="en-ID" sz="1400" dirty="0" err="1">
                <a:latin typeface="Quire Sans Light" panose="020B0302040400020003" pitchFamily="34" charset="0"/>
              </a:rPr>
              <a:t>Modernitas</a:t>
            </a:r>
            <a:r>
              <a:rPr lang="en-ID" sz="1400" dirty="0">
                <a:latin typeface="Quire Sans Light" panose="020B0302040400020003" pitchFamily="34" charset="0"/>
              </a:rPr>
              <a:t> </a:t>
            </a:r>
            <a:r>
              <a:rPr lang="en-ID" sz="1400" dirty="0" err="1">
                <a:latin typeface="Quire Sans Light" panose="020B0302040400020003" pitchFamily="34" charset="0"/>
              </a:rPr>
              <a:t>telah</a:t>
            </a:r>
            <a:r>
              <a:rPr lang="en-ID" sz="1400" dirty="0">
                <a:latin typeface="Quire Sans Light" panose="020B0302040400020003" pitchFamily="34" charset="0"/>
              </a:rPr>
              <a:t> </a:t>
            </a:r>
            <a:r>
              <a:rPr lang="en-ID" sz="1400" dirty="0" err="1">
                <a:latin typeface="Quire Sans Light" panose="020B0302040400020003" pitchFamily="34" charset="0"/>
              </a:rPr>
              <a:t>merusak</a:t>
            </a:r>
            <a:r>
              <a:rPr lang="en-ID" sz="1400" dirty="0">
                <a:latin typeface="Quire Sans Light" panose="020B0302040400020003" pitchFamily="34" charset="0"/>
              </a:rPr>
              <a:t> </a:t>
            </a:r>
            <a:r>
              <a:rPr lang="en-ID" sz="1400" dirty="0" err="1">
                <a:latin typeface="Quire Sans Light" panose="020B0302040400020003" pitchFamily="34" charset="0"/>
              </a:rPr>
              <a:t>ikatan</a:t>
            </a:r>
            <a:r>
              <a:rPr lang="en-ID" sz="1400" dirty="0">
                <a:latin typeface="Quire Sans Light" panose="020B0302040400020003" pitchFamily="34" charset="0"/>
              </a:rPr>
              <a:t> </a:t>
            </a:r>
            <a:r>
              <a:rPr lang="en-ID" sz="1400" dirty="0" err="1">
                <a:latin typeface="Quire Sans Light" panose="020B0302040400020003" pitchFamily="34" charset="0"/>
              </a:rPr>
              <a:t>solidaritas</a:t>
            </a:r>
            <a:r>
              <a:rPr lang="en-ID" sz="1400" dirty="0">
                <a:latin typeface="Quire Sans Light" panose="020B0302040400020003" pitchFamily="34" charset="0"/>
              </a:rPr>
              <a:t> </a:t>
            </a:r>
            <a:r>
              <a:rPr lang="en-ID" sz="1400" dirty="0" err="1">
                <a:latin typeface="Quire Sans Light" panose="020B0302040400020003" pitchFamily="34" charset="0"/>
              </a:rPr>
              <a:t>sosial</a:t>
            </a:r>
            <a:r>
              <a:rPr lang="en-ID" sz="1400" dirty="0">
                <a:latin typeface="Quire Sans Light" panose="020B0302040400020003" pitchFamily="34" charset="0"/>
              </a:rPr>
              <a:t> yang </a:t>
            </a:r>
            <a:r>
              <a:rPr lang="en-ID" sz="1400" dirty="0" err="1">
                <a:latin typeface="Quire Sans Light" panose="020B0302040400020003" pitchFamily="34" charset="0"/>
              </a:rPr>
              <a:t>melekat</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kehidupan</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tradisional</a:t>
            </a:r>
            <a:r>
              <a:rPr lang="en-ID" sz="1400" dirty="0">
                <a:latin typeface="Quire Sans Light" panose="020B0302040400020003" pitchFamily="34" charset="0"/>
              </a:rPr>
              <a:t>. </a:t>
            </a:r>
            <a:r>
              <a:rPr lang="en-ID" sz="1400" dirty="0" err="1">
                <a:latin typeface="Quire Sans Light" panose="020B0302040400020003" pitchFamily="34" charset="0"/>
              </a:rPr>
              <a:t>Pandangan</a:t>
            </a:r>
            <a:r>
              <a:rPr lang="en-ID" sz="1400" dirty="0">
                <a:latin typeface="Quire Sans Light" panose="020B0302040400020003" pitchFamily="34" charset="0"/>
              </a:rPr>
              <a:t> </a:t>
            </a:r>
            <a:r>
              <a:rPr lang="en-ID" sz="1400" dirty="0" err="1">
                <a:latin typeface="Quire Sans Light" panose="020B0302040400020003" pitchFamily="34" charset="0"/>
              </a:rPr>
              <a:t>hidup</a:t>
            </a:r>
            <a:r>
              <a:rPr lang="en-ID" sz="1400" dirty="0">
                <a:latin typeface="Quire Sans Light" panose="020B0302040400020003" pitchFamily="34" charset="0"/>
              </a:rPr>
              <a:t> </a:t>
            </a:r>
            <a:r>
              <a:rPr lang="en-ID" sz="1400" dirty="0" err="1">
                <a:latin typeface="Quire Sans Light" panose="020B0302040400020003" pitchFamily="34" charset="0"/>
              </a:rPr>
              <a:t>sepenanggungan</a:t>
            </a:r>
            <a:r>
              <a:rPr lang="en-ID" sz="1400" dirty="0">
                <a:latin typeface="Quire Sans Light" panose="020B0302040400020003" pitchFamily="34" charset="0"/>
              </a:rPr>
              <a:t> dan </a:t>
            </a:r>
            <a:r>
              <a:rPr lang="en-ID" sz="1400" dirty="0" err="1">
                <a:latin typeface="Quire Sans Light" panose="020B0302040400020003" pitchFamily="34" charset="0"/>
              </a:rPr>
              <a:t>kebersamaan</a:t>
            </a:r>
            <a:r>
              <a:rPr lang="en-ID" sz="1400" dirty="0">
                <a:latin typeface="Quire Sans Light" panose="020B0302040400020003" pitchFamily="34" charset="0"/>
              </a:rPr>
              <a:t> </a:t>
            </a:r>
            <a:r>
              <a:rPr lang="en-ID" sz="1400" dirty="0" err="1">
                <a:latin typeface="Quire Sans Light" panose="020B0302040400020003" pitchFamily="34" charset="0"/>
              </a:rPr>
              <a:t>makin</a:t>
            </a:r>
            <a:r>
              <a:rPr lang="en-ID" sz="1400" dirty="0">
                <a:latin typeface="Quire Sans Light" panose="020B0302040400020003" pitchFamily="34" charset="0"/>
              </a:rPr>
              <a:t> </a:t>
            </a:r>
            <a:r>
              <a:rPr lang="en-ID" sz="1400" dirty="0" err="1">
                <a:latin typeface="Quire Sans Light" panose="020B0302040400020003" pitchFamily="34" charset="0"/>
              </a:rPr>
              <a:t>menipis</a:t>
            </a:r>
            <a:r>
              <a:rPr lang="en-ID" sz="1400" dirty="0">
                <a:latin typeface="Quire Sans Light" panose="020B0302040400020003" pitchFamily="34" charset="0"/>
              </a:rPr>
              <a:t>, </a:t>
            </a:r>
            <a:r>
              <a:rPr lang="en-ID" sz="1400" dirty="0" err="1">
                <a:latin typeface="Quire Sans Light" panose="020B0302040400020003" pitchFamily="34" charset="0"/>
              </a:rPr>
              <a:t>diganti</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persaingan</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memenuhi</a:t>
            </a:r>
            <a:r>
              <a:rPr lang="en-ID" sz="1400" dirty="0">
                <a:latin typeface="Quire Sans Light" panose="020B0302040400020003" pitchFamily="34" charset="0"/>
              </a:rPr>
              <a:t> </a:t>
            </a:r>
            <a:r>
              <a:rPr lang="en-ID" sz="1400" dirty="0" err="1">
                <a:latin typeface="Quire Sans Light" panose="020B0302040400020003" pitchFamily="34" charset="0"/>
              </a:rPr>
              <a:t>kebutuhan</a:t>
            </a:r>
            <a:r>
              <a:rPr lang="en-ID" sz="1400" dirty="0">
                <a:latin typeface="Quire Sans Light" panose="020B0302040400020003" pitchFamily="34" charset="0"/>
              </a:rPr>
              <a:t> </a:t>
            </a:r>
            <a:r>
              <a:rPr lang="en-ID" sz="1400" dirty="0" err="1">
                <a:latin typeface="Quire Sans Light" panose="020B0302040400020003" pitchFamily="34" charset="0"/>
              </a:rPr>
              <a:t>hidup</a:t>
            </a:r>
            <a:r>
              <a:rPr lang="en-ID" sz="1400" dirty="0">
                <a:latin typeface="Quire Sans Light" panose="020B0302040400020003" pitchFamily="34" charset="0"/>
              </a:rPr>
              <a:t>.</a:t>
            </a:r>
          </a:p>
          <a:p>
            <a:pPr marL="342900" indent="-342900" algn="just">
              <a:buFont typeface="+mj-lt"/>
              <a:buAutoNum type="alphaLcPeriod"/>
            </a:pPr>
            <a:r>
              <a:rPr lang="en-ID" sz="1400" dirty="0" err="1">
                <a:latin typeface="Quire Sans Light" panose="020B0302040400020003" pitchFamily="34" charset="0"/>
              </a:rPr>
              <a:t>Terjadi</a:t>
            </a:r>
            <a:r>
              <a:rPr lang="en-ID" sz="1400" dirty="0">
                <a:latin typeface="Quire Sans Light" panose="020B0302040400020003" pitchFamily="34" charset="0"/>
              </a:rPr>
              <a:t> </a:t>
            </a:r>
            <a:r>
              <a:rPr lang="en-ID" sz="1400" dirty="0" err="1">
                <a:latin typeface="Quire Sans Light" panose="020B0302040400020003" pitchFamily="34" charset="0"/>
              </a:rPr>
              <a:t>ekspansi</a:t>
            </a:r>
            <a:r>
              <a:rPr lang="en-ID" sz="1400" dirty="0">
                <a:latin typeface="Quire Sans Light" panose="020B0302040400020003" pitchFamily="34" charset="0"/>
              </a:rPr>
              <a:t> </a:t>
            </a:r>
            <a:r>
              <a:rPr lang="en-ID" sz="1400" dirty="0" err="1">
                <a:latin typeface="Quire Sans Light" panose="020B0302040400020003" pitchFamily="34" charset="0"/>
              </a:rPr>
              <a:t>pilihan</a:t>
            </a:r>
            <a:r>
              <a:rPr lang="en-ID" sz="1400" dirty="0">
                <a:latin typeface="Quire Sans Light" panose="020B0302040400020003" pitchFamily="34" charset="0"/>
              </a:rPr>
              <a:t> personal (</a:t>
            </a:r>
            <a:r>
              <a:rPr lang="en-ID" sz="1400" i="1" dirty="0">
                <a:latin typeface="Quire Sans Light" panose="020B0302040400020003" pitchFamily="34" charset="0"/>
              </a:rPr>
              <a:t>personal choice</a:t>
            </a:r>
            <a:r>
              <a:rPr lang="en-ID" sz="1400" dirty="0">
                <a:latin typeface="Quire Sans Light" panose="020B0302040400020003" pitchFamily="34" charset="0"/>
              </a:rPr>
              <a:t>).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telah</a:t>
            </a:r>
            <a:r>
              <a:rPr lang="en-ID" sz="1400" dirty="0">
                <a:latin typeface="Quire Sans Light" panose="020B0302040400020003" pitchFamily="34" charset="0"/>
              </a:rPr>
              <a:t> </a:t>
            </a:r>
            <a:r>
              <a:rPr lang="en-ID" sz="1400" dirty="0" err="1">
                <a:latin typeface="Quire Sans Light" panose="020B0302040400020003" pitchFamily="34" charset="0"/>
              </a:rPr>
              <a:t>mengubah</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tradisional</a:t>
            </a:r>
            <a:r>
              <a:rPr lang="en-ID" sz="1400" dirty="0">
                <a:latin typeface="Quire Sans Light" panose="020B0302040400020003" pitchFamily="34" charset="0"/>
              </a:rPr>
              <a:t> </a:t>
            </a:r>
            <a:r>
              <a:rPr lang="en-ID" sz="1400" dirty="0" err="1">
                <a:latin typeface="Quire Sans Light" panose="020B0302040400020003" pitchFamily="34" charset="0"/>
              </a:rPr>
              <a:t>menjadi</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yang </a:t>
            </a:r>
            <a:r>
              <a:rPr lang="en-ID" sz="1400" dirty="0" err="1">
                <a:latin typeface="Quire Sans Light" panose="020B0302040400020003" pitchFamily="34" charset="0"/>
              </a:rPr>
              <a:t>individualis</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hal</a:t>
            </a:r>
            <a:r>
              <a:rPr lang="en-ID" sz="1400" dirty="0">
                <a:latin typeface="Quire Sans Light" panose="020B0302040400020003" pitchFamily="34" charset="0"/>
              </a:rPr>
              <a:t> </a:t>
            </a:r>
            <a:r>
              <a:rPr lang="en-ID" sz="1400" dirty="0" err="1">
                <a:latin typeface="Quire Sans Light" panose="020B0302040400020003" pitchFamily="34" charset="0"/>
              </a:rPr>
              <a:t>ini</a:t>
            </a:r>
            <a:r>
              <a:rPr lang="en-ID" sz="1400" dirty="0">
                <a:latin typeface="Quire Sans Light" panose="020B0302040400020003" pitchFamily="34" charset="0"/>
              </a:rPr>
              <a:t>, </a:t>
            </a:r>
            <a:r>
              <a:rPr lang="en-ID" sz="1400" dirty="0" err="1">
                <a:latin typeface="Quire Sans Light" panose="020B0302040400020003" pitchFamily="34" charset="0"/>
              </a:rPr>
              <a:t>manusia</a:t>
            </a:r>
            <a:r>
              <a:rPr lang="en-ID" sz="1400" dirty="0">
                <a:latin typeface="Quire Sans Light" panose="020B0302040400020003" pitchFamily="34" charset="0"/>
              </a:rPr>
              <a:t> </a:t>
            </a:r>
            <a:r>
              <a:rPr lang="en-ID" sz="1400" dirty="0" err="1">
                <a:latin typeface="Quire Sans Light" panose="020B0302040400020003" pitchFamily="34" charset="0"/>
              </a:rPr>
              <a:t>mempunyai</a:t>
            </a:r>
            <a:r>
              <a:rPr lang="en-ID" sz="1400" dirty="0">
                <a:latin typeface="Quire Sans Light" panose="020B0302040400020003" pitchFamily="34" charset="0"/>
              </a:rPr>
              <a:t> </a:t>
            </a:r>
            <a:r>
              <a:rPr lang="en-ID" sz="1400" dirty="0" err="1">
                <a:latin typeface="Quire Sans Light" panose="020B0302040400020003" pitchFamily="34" charset="0"/>
              </a:rPr>
              <a:t>kebebasan</a:t>
            </a:r>
            <a:r>
              <a:rPr lang="en-ID" sz="1400" dirty="0">
                <a:latin typeface="Quire Sans Light" panose="020B0302040400020003" pitchFamily="34" charset="0"/>
              </a:rPr>
              <a:t> </a:t>
            </a:r>
            <a:r>
              <a:rPr lang="en-ID" sz="1400" dirty="0" err="1">
                <a:latin typeface="Quire Sans Light" panose="020B0302040400020003" pitchFamily="34" charset="0"/>
              </a:rPr>
              <a:t>memilih</a:t>
            </a:r>
            <a:r>
              <a:rPr lang="en-ID" sz="1400" dirty="0">
                <a:latin typeface="Quire Sans Light" panose="020B0302040400020003" pitchFamily="34" charset="0"/>
              </a:rPr>
              <a:t> </a:t>
            </a:r>
            <a:r>
              <a:rPr lang="en-ID" sz="1400" dirty="0" err="1">
                <a:latin typeface="Quire Sans Light" panose="020B0302040400020003" pitchFamily="34" charset="0"/>
              </a:rPr>
              <a:t>sesuai</a:t>
            </a:r>
            <a:r>
              <a:rPr lang="en-ID" sz="1400" dirty="0">
                <a:latin typeface="Quire Sans Light" panose="020B0302040400020003" pitchFamily="34" charset="0"/>
              </a:rPr>
              <a:t> yang </a:t>
            </a:r>
            <a:r>
              <a:rPr lang="en-ID" sz="1400" dirty="0" err="1">
                <a:latin typeface="Quire Sans Light" panose="020B0302040400020003" pitchFamily="34" charset="0"/>
              </a:rPr>
              <a:t>dikehendaki</a:t>
            </a:r>
            <a:r>
              <a:rPr lang="en-ID" sz="1400" dirty="0">
                <a:latin typeface="Quire Sans Light" panose="020B0302040400020003" pitchFamily="34" charset="0"/>
              </a:rPr>
              <a:t>.</a:t>
            </a:r>
          </a:p>
          <a:p>
            <a:pPr marL="342900" indent="-342900" algn="just">
              <a:buFont typeface="+mj-lt"/>
              <a:buAutoNum type="alphaLcPeriod"/>
            </a:pPr>
            <a:r>
              <a:rPr lang="en-ID" sz="1400" dirty="0" err="1">
                <a:latin typeface="Quire Sans Light" panose="020B0302040400020003" pitchFamily="34" charset="0"/>
              </a:rPr>
              <a:t>Terjadi</a:t>
            </a:r>
            <a:r>
              <a:rPr lang="en-ID" sz="1400" dirty="0">
                <a:latin typeface="Quire Sans Light" panose="020B0302040400020003" pitchFamily="34" charset="0"/>
              </a:rPr>
              <a:t> </a:t>
            </a:r>
            <a:r>
              <a:rPr lang="en-ID" sz="1400" dirty="0" err="1">
                <a:latin typeface="Quire Sans Light" panose="020B0302040400020003" pitchFamily="34" charset="0"/>
              </a:rPr>
              <a:t>peningkatan</a:t>
            </a:r>
            <a:r>
              <a:rPr lang="en-ID" sz="1400" dirty="0">
                <a:latin typeface="Quire Sans Light" panose="020B0302040400020003" pitchFamily="34" charset="0"/>
              </a:rPr>
              <a:t> </a:t>
            </a:r>
            <a:r>
              <a:rPr lang="en-ID" sz="1400" dirty="0" err="1">
                <a:latin typeface="Quire Sans Light" panose="020B0302040400020003" pitchFamily="34" charset="0"/>
              </a:rPr>
              <a:t>keragaman</a:t>
            </a:r>
            <a:r>
              <a:rPr lang="en-ID" sz="1400" dirty="0">
                <a:latin typeface="Quire Sans Light" panose="020B0302040400020003" pitchFamily="34" charset="0"/>
              </a:rPr>
              <a:t> </a:t>
            </a:r>
            <a:r>
              <a:rPr lang="en-ID" sz="1400" dirty="0" err="1">
                <a:latin typeface="Quire Sans Light" panose="020B0302040400020003" pitchFamily="34" charset="0"/>
              </a:rPr>
              <a:t>keyakinan</a:t>
            </a:r>
            <a:r>
              <a:rPr lang="en-ID" sz="1400" dirty="0">
                <a:latin typeface="Quire Sans Light" panose="020B0302040400020003" pitchFamily="34" charset="0"/>
              </a:rPr>
              <a:t>.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telah</a:t>
            </a:r>
            <a:r>
              <a:rPr lang="en-ID" sz="1400" dirty="0">
                <a:latin typeface="Quire Sans Light" panose="020B0302040400020003" pitchFamily="34" charset="0"/>
              </a:rPr>
              <a:t> </a:t>
            </a:r>
            <a:r>
              <a:rPr lang="en-ID" sz="1400" dirty="0" err="1">
                <a:latin typeface="Quire Sans Light" panose="020B0302040400020003" pitchFamily="34" charset="0"/>
              </a:rPr>
              <a:t>membuka</a:t>
            </a:r>
            <a:r>
              <a:rPr lang="en-ID" sz="1400" dirty="0">
                <a:latin typeface="Quire Sans Light" panose="020B0302040400020003" pitchFamily="34" charset="0"/>
              </a:rPr>
              <a:t> </a:t>
            </a:r>
            <a:r>
              <a:rPr lang="en-ID" sz="1400" dirty="0" err="1">
                <a:latin typeface="Quire Sans Light" panose="020B0302040400020003" pitchFamily="34" charset="0"/>
              </a:rPr>
              <a:t>peluang</a:t>
            </a:r>
            <a:r>
              <a:rPr lang="en-ID" sz="1400" dirty="0">
                <a:latin typeface="Quire Sans Light" panose="020B0302040400020003" pitchFamily="34" charset="0"/>
              </a:rPr>
              <a:t> </a:t>
            </a:r>
            <a:r>
              <a:rPr lang="en-ID" sz="1400" dirty="0" err="1">
                <a:latin typeface="Quire Sans Light" panose="020B0302040400020003" pitchFamily="34" charset="0"/>
              </a:rPr>
              <a:t>terjadinya</a:t>
            </a:r>
            <a:r>
              <a:rPr lang="en-ID" sz="1400" dirty="0">
                <a:latin typeface="Quire Sans Light" panose="020B0302040400020003" pitchFamily="34" charset="0"/>
              </a:rPr>
              <a:t> </a:t>
            </a:r>
            <a:r>
              <a:rPr lang="en-ID" sz="1400" dirty="0" err="1">
                <a:latin typeface="Quire Sans Light" panose="020B0302040400020003" pitchFamily="34" charset="0"/>
              </a:rPr>
              <a:t>rekonstruksi</a:t>
            </a:r>
            <a:r>
              <a:rPr lang="en-ID" sz="1400" dirty="0">
                <a:latin typeface="Quire Sans Light" panose="020B0302040400020003" pitchFamily="34" charset="0"/>
              </a:rPr>
              <a:t> </a:t>
            </a:r>
            <a:r>
              <a:rPr lang="en-ID" sz="1400" dirty="0" err="1">
                <a:latin typeface="Quire Sans Light" panose="020B0302040400020003" pitchFamily="34" charset="0"/>
              </a:rPr>
              <a:t>nilai</a:t>
            </a:r>
            <a:r>
              <a:rPr lang="en-ID" sz="1400" dirty="0">
                <a:latin typeface="Quire Sans Light" panose="020B0302040400020003" pitchFamily="34" charset="0"/>
              </a:rPr>
              <a:t> dan norma. </a:t>
            </a:r>
          </a:p>
          <a:p>
            <a:pPr marL="342900" indent="-342900" algn="just">
              <a:buFont typeface="+mj-lt"/>
              <a:buAutoNum type="alphaLcPeriod"/>
            </a:pPr>
            <a:r>
              <a:rPr lang="en-ID" sz="1400" dirty="0" err="1">
                <a:latin typeface="Quire Sans Light" panose="020B0302040400020003" pitchFamily="34" charset="0"/>
              </a:rPr>
              <a:t>Terjadi</a:t>
            </a:r>
            <a:r>
              <a:rPr lang="en-ID" sz="1400" dirty="0">
                <a:latin typeface="Quire Sans Light" panose="020B0302040400020003" pitchFamily="34" charset="0"/>
              </a:rPr>
              <a:t> </a:t>
            </a:r>
            <a:r>
              <a:rPr lang="en-ID" sz="1400" dirty="0" err="1">
                <a:latin typeface="Quire Sans Light" panose="020B0302040400020003" pitchFamily="34" charset="0"/>
              </a:rPr>
              <a:t>orientasi</a:t>
            </a:r>
            <a:r>
              <a:rPr lang="en-ID" sz="1400" dirty="0">
                <a:latin typeface="Quire Sans Light" panose="020B0302040400020003" pitchFamily="34" charset="0"/>
              </a:rPr>
              <a:t> </a:t>
            </a:r>
            <a:r>
              <a:rPr lang="en-ID" sz="1400" dirty="0" err="1">
                <a:latin typeface="Quire Sans Light" panose="020B0302040400020003" pitchFamily="34" charset="0"/>
              </a:rPr>
              <a:t>ke</a:t>
            </a:r>
            <a:r>
              <a:rPr lang="en-ID" sz="1400" dirty="0">
                <a:latin typeface="Quire Sans Light" panose="020B0302040400020003" pitchFamily="34" charset="0"/>
              </a:rPr>
              <a:t> </a:t>
            </a:r>
            <a:r>
              <a:rPr lang="en-ID" sz="1400" dirty="0" err="1">
                <a:latin typeface="Quire Sans Light" panose="020B0302040400020003" pitchFamily="34" charset="0"/>
              </a:rPr>
              <a:t>depan</a:t>
            </a:r>
            <a:r>
              <a:rPr lang="en-ID" sz="1400" dirty="0">
                <a:latin typeface="Quire Sans Light" panose="020B0302040400020003" pitchFamily="34" charset="0"/>
              </a:rPr>
              <a:t> dan </a:t>
            </a:r>
            <a:r>
              <a:rPr lang="en-ID" sz="1400" dirty="0" err="1">
                <a:latin typeface="Quire Sans Light" panose="020B0302040400020003" pitchFamily="34" charset="0"/>
              </a:rPr>
              <a:t>kesadaran</a:t>
            </a:r>
            <a:r>
              <a:rPr lang="en-ID" sz="1400" dirty="0">
                <a:latin typeface="Quire Sans Light" panose="020B0302040400020003" pitchFamily="34" charset="0"/>
              </a:rPr>
              <a:t> </a:t>
            </a:r>
            <a:r>
              <a:rPr lang="en-ID" sz="1400" dirty="0" err="1">
                <a:latin typeface="Quire Sans Light" panose="020B0302040400020003" pitchFamily="34" charset="0"/>
              </a:rPr>
              <a:t>atas</a:t>
            </a:r>
            <a:r>
              <a:rPr lang="en-ID" sz="1400" dirty="0">
                <a:latin typeface="Quire Sans Light" panose="020B0302040400020003" pitchFamily="34" charset="0"/>
              </a:rPr>
              <a:t> </a:t>
            </a:r>
            <a:r>
              <a:rPr lang="en-ID" sz="1400" dirty="0" err="1">
                <a:latin typeface="Quire Sans Light" panose="020B0302040400020003" pitchFamily="34" charset="0"/>
              </a:rPr>
              <a:t>waktu</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hal</a:t>
            </a:r>
            <a:r>
              <a:rPr lang="en-ID" sz="1400" dirty="0">
                <a:latin typeface="Quire Sans Light" panose="020B0302040400020003" pitchFamily="34" charset="0"/>
              </a:rPr>
              <a:t> </a:t>
            </a:r>
            <a:r>
              <a:rPr lang="en-ID" sz="1400" dirty="0" err="1">
                <a:latin typeface="Quire Sans Light" panose="020B0302040400020003" pitchFamily="34" charset="0"/>
              </a:rPr>
              <a:t>ini</a:t>
            </a:r>
            <a:r>
              <a:rPr lang="en-ID" sz="1400" dirty="0">
                <a:latin typeface="Quire Sans Light" panose="020B0302040400020003" pitchFamily="34" charset="0"/>
              </a:rPr>
              <a:t>,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menggeser</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tradisional</a:t>
            </a:r>
            <a:r>
              <a:rPr lang="en-ID" sz="1400" dirty="0">
                <a:latin typeface="Quire Sans Light" panose="020B0302040400020003" pitchFamily="34" charset="0"/>
              </a:rPr>
              <a:t> yang </a:t>
            </a:r>
            <a:r>
              <a:rPr lang="en-ID" sz="1400" dirty="0" err="1">
                <a:latin typeface="Quire Sans Light" panose="020B0302040400020003" pitchFamily="34" charset="0"/>
              </a:rPr>
              <a:t>semula</a:t>
            </a:r>
            <a:r>
              <a:rPr lang="en-ID" sz="1400" dirty="0">
                <a:latin typeface="Quire Sans Light" panose="020B0302040400020003" pitchFamily="34" charset="0"/>
              </a:rPr>
              <a:t> </a:t>
            </a:r>
            <a:r>
              <a:rPr lang="en-ID" sz="1400" dirty="0" err="1">
                <a:latin typeface="Quire Sans Light" panose="020B0302040400020003" pitchFamily="34" charset="0"/>
              </a:rPr>
              <a:t>ditandai</a:t>
            </a:r>
            <a:r>
              <a:rPr lang="en-ID" sz="1400" dirty="0">
                <a:latin typeface="Quire Sans Light" panose="020B0302040400020003" pitchFamily="34" charset="0"/>
              </a:rPr>
              <a:t> </a:t>
            </a:r>
            <a:r>
              <a:rPr lang="en-ID" sz="1400" dirty="0" err="1">
                <a:latin typeface="Quire Sans Light" panose="020B0302040400020003" pitchFamily="34" charset="0"/>
              </a:rPr>
              <a:t>orientasi</a:t>
            </a:r>
            <a:r>
              <a:rPr lang="en-ID" sz="1400" dirty="0">
                <a:latin typeface="Quire Sans Light" panose="020B0302040400020003" pitchFamily="34" charset="0"/>
              </a:rPr>
              <a:t> </a:t>
            </a:r>
            <a:r>
              <a:rPr lang="en-ID" sz="1400" dirty="0" err="1">
                <a:latin typeface="Quire Sans Light" panose="020B0302040400020003" pitchFamily="34" charset="0"/>
              </a:rPr>
              <a:t>kini</a:t>
            </a:r>
            <a:r>
              <a:rPr lang="en-ID" sz="1400" dirty="0">
                <a:latin typeface="Quire Sans Light" panose="020B0302040400020003" pitchFamily="34" charset="0"/>
              </a:rPr>
              <a:t> dan di </a:t>
            </a:r>
            <a:r>
              <a:rPr lang="en-ID" sz="1400" dirty="0" err="1">
                <a:latin typeface="Quire Sans Light" panose="020B0302040400020003" pitchFamily="34" charset="0"/>
              </a:rPr>
              <a:t>sini</a:t>
            </a:r>
            <a:r>
              <a:rPr lang="en-ID" sz="1400" dirty="0">
                <a:latin typeface="Quire Sans Light" panose="020B0302040400020003" pitchFamily="34" charset="0"/>
              </a:rPr>
              <a:t> (</a:t>
            </a:r>
            <a:r>
              <a:rPr lang="en-ID" sz="1400" i="1" dirty="0">
                <a:latin typeface="Quire Sans Light" panose="020B0302040400020003" pitchFamily="34" charset="0"/>
              </a:rPr>
              <a:t>a posteriori</a:t>
            </a:r>
            <a:r>
              <a:rPr lang="en-ID" sz="1400" dirty="0">
                <a:latin typeface="Quire Sans Light" panose="020B0302040400020003" pitchFamily="34" charset="0"/>
              </a:rPr>
              <a:t>) </a:t>
            </a:r>
            <a:r>
              <a:rPr lang="en-ID" sz="1400" dirty="0" err="1">
                <a:latin typeface="Quire Sans Light" panose="020B0302040400020003" pitchFamily="34" charset="0"/>
              </a:rPr>
              <a:t>menjadi</a:t>
            </a:r>
            <a:r>
              <a:rPr lang="en-ID" sz="1400" dirty="0">
                <a:latin typeface="Quire Sans Light" panose="020B0302040400020003" pitchFamily="34" charset="0"/>
              </a:rPr>
              <a:t> </a:t>
            </a:r>
            <a:r>
              <a:rPr lang="en-ID" sz="1400" dirty="0" err="1">
                <a:latin typeface="Quire Sans Light" panose="020B0302040400020003" pitchFamily="34" charset="0"/>
              </a:rPr>
              <a:t>orientasi</a:t>
            </a:r>
            <a:r>
              <a:rPr lang="en-ID" sz="1400" dirty="0">
                <a:latin typeface="Quire Sans Light" panose="020B0302040400020003" pitchFamily="34" charset="0"/>
              </a:rPr>
              <a:t> </a:t>
            </a:r>
            <a:r>
              <a:rPr lang="en-ID" sz="1400" dirty="0" err="1">
                <a:latin typeface="Quire Sans Light" panose="020B0302040400020003" pitchFamily="34" charset="0"/>
              </a:rPr>
              <a:t>ke</a:t>
            </a:r>
            <a:r>
              <a:rPr lang="en-ID" sz="1400" dirty="0">
                <a:latin typeface="Quire Sans Light" panose="020B0302040400020003" pitchFamily="34" charset="0"/>
              </a:rPr>
              <a:t> </a:t>
            </a:r>
            <a:r>
              <a:rPr lang="en-ID" sz="1400" dirty="0" err="1">
                <a:latin typeface="Quire Sans Light" panose="020B0302040400020003" pitchFamily="34" charset="0"/>
              </a:rPr>
              <a:t>depan</a:t>
            </a:r>
            <a:r>
              <a:rPr lang="en-ID" sz="1400" dirty="0">
                <a:latin typeface="Quire Sans Light" panose="020B0302040400020003" pitchFamily="34" charset="0"/>
              </a:rPr>
              <a:t> (</a:t>
            </a:r>
            <a:r>
              <a:rPr lang="en-ID" sz="1400" i="1" dirty="0">
                <a:latin typeface="Quire Sans Light" panose="020B0302040400020003" pitchFamily="34" charset="0"/>
              </a:rPr>
              <a:t>a priori</a:t>
            </a:r>
            <a:r>
              <a:rPr lang="en-ID" sz="1400" dirty="0">
                <a:latin typeface="Quire Sans Light" panose="020B0302040400020003" pitchFamily="34" charset="0"/>
              </a:rPr>
              <a:t>).</a:t>
            </a:r>
          </a:p>
        </p:txBody>
      </p:sp>
    </p:spTree>
    <p:extLst>
      <p:ext uri="{BB962C8B-B14F-4D97-AF65-F5344CB8AC3E}">
        <p14:creationId xmlns:p14="http://schemas.microsoft.com/office/powerpoint/2010/main" val="3691195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3B2498-8985-E369-E6C1-5443F39B46D9}"/>
              </a:ext>
            </a:extLst>
          </p:cNvPr>
          <p:cNvSpPr/>
          <p:nvPr/>
        </p:nvSpPr>
        <p:spPr>
          <a:xfrm>
            <a:off x="171450" y="173682"/>
            <a:ext cx="723900" cy="685800"/>
          </a:xfrm>
          <a:prstGeom prst="ellipse">
            <a:avLst/>
          </a:prstGeom>
          <a:solidFill>
            <a:srgbClr val="FF6816"/>
          </a:solidFill>
          <a:ln>
            <a:solidFill>
              <a:srgbClr val="FF6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60EEF2D8-97CA-C3A7-CA86-62DB96E4582C}"/>
              </a:ext>
            </a:extLst>
          </p:cNvPr>
          <p:cNvSpPr/>
          <p:nvPr/>
        </p:nvSpPr>
        <p:spPr>
          <a:xfrm>
            <a:off x="1066800" y="249882"/>
            <a:ext cx="4724400" cy="533400"/>
          </a:xfrm>
          <a:prstGeom prst="roundRect">
            <a:avLst/>
          </a:prstGeom>
          <a:solidFill>
            <a:srgbClr val="00799B"/>
          </a:solidFill>
          <a:ln>
            <a:solidFill>
              <a:srgbClr val="007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Dm sans" pitchFamily="2" charset="0"/>
              </a:rPr>
              <a:t>Perubahan</a:t>
            </a:r>
            <a:r>
              <a:rPr lang="en-US" sz="2000" b="1" dirty="0">
                <a:latin typeface="Dm sans" pitchFamily="2" charset="0"/>
              </a:rPr>
              <a:t> </a:t>
            </a:r>
            <a:r>
              <a:rPr lang="en-US" sz="2000" b="1" dirty="0" err="1">
                <a:latin typeface="Dm sans" pitchFamily="2" charset="0"/>
              </a:rPr>
              <a:t>Sosial</a:t>
            </a:r>
            <a:r>
              <a:rPr lang="en-US" sz="2000" b="1" dirty="0">
                <a:latin typeface="Dm sans" pitchFamily="2" charset="0"/>
              </a:rPr>
              <a:t> </a:t>
            </a:r>
            <a:r>
              <a:rPr lang="en-US" sz="2000" b="1" dirty="0" err="1">
                <a:latin typeface="Dm sans" pitchFamily="2" charset="0"/>
              </a:rPr>
              <a:t>Menuju</a:t>
            </a:r>
            <a:r>
              <a:rPr lang="en-US" sz="2000" b="1" dirty="0">
                <a:latin typeface="Dm sans" pitchFamily="2" charset="0"/>
              </a:rPr>
              <a:t> </a:t>
            </a:r>
            <a:r>
              <a:rPr lang="en-US" sz="2000" b="1" dirty="0" err="1">
                <a:latin typeface="Dm sans" pitchFamily="2" charset="0"/>
              </a:rPr>
              <a:t>Kemajuan</a:t>
            </a:r>
            <a:endParaRPr lang="en-ID" sz="2000" b="1" dirty="0">
              <a:latin typeface="Dm sans" pitchFamily="2" charset="0"/>
            </a:endParaRPr>
          </a:p>
        </p:txBody>
      </p:sp>
      <p:sp>
        <p:nvSpPr>
          <p:cNvPr id="3" name="TextBox 2">
            <a:extLst>
              <a:ext uri="{FF2B5EF4-FFF2-40B4-BE49-F238E27FC236}">
                <a16:creationId xmlns:a16="http://schemas.microsoft.com/office/drawing/2014/main" id="{A066798C-B8C3-9DAA-465A-9F0D1016E489}"/>
              </a:ext>
            </a:extLst>
          </p:cNvPr>
          <p:cNvSpPr txBox="1"/>
          <p:nvPr/>
        </p:nvSpPr>
        <p:spPr>
          <a:xfrm>
            <a:off x="228600" y="285750"/>
            <a:ext cx="609600" cy="461665"/>
          </a:xfrm>
          <a:prstGeom prst="rect">
            <a:avLst/>
          </a:prstGeom>
          <a:noFill/>
        </p:spPr>
        <p:txBody>
          <a:bodyPr wrap="square" rtlCol="0">
            <a:spAutoFit/>
          </a:bodyPr>
          <a:lstStyle/>
          <a:p>
            <a:pPr algn="ctr"/>
            <a:r>
              <a:rPr lang="en-US" sz="2400" b="1" dirty="0">
                <a:solidFill>
                  <a:schemeClr val="bg1"/>
                </a:solidFill>
                <a:latin typeface="Dm sans" pitchFamily="2" charset="0"/>
              </a:rPr>
              <a:t>01</a:t>
            </a:r>
            <a:endParaRPr lang="en-ID" sz="2400" b="1" dirty="0">
              <a:solidFill>
                <a:schemeClr val="bg1"/>
              </a:solidFill>
              <a:latin typeface="Dm sans" pitchFamily="2" charset="0"/>
            </a:endParaRPr>
          </a:p>
        </p:txBody>
      </p:sp>
      <p:sp>
        <p:nvSpPr>
          <p:cNvPr id="17" name="TextBox 16">
            <a:extLst>
              <a:ext uri="{FF2B5EF4-FFF2-40B4-BE49-F238E27FC236}">
                <a16:creationId xmlns:a16="http://schemas.microsoft.com/office/drawing/2014/main" id="{6A085F2C-A48F-A571-8852-56A58E6497AB}"/>
              </a:ext>
            </a:extLst>
          </p:cNvPr>
          <p:cNvSpPr txBox="1"/>
          <p:nvPr/>
        </p:nvSpPr>
        <p:spPr>
          <a:xfrm>
            <a:off x="1066800" y="871808"/>
            <a:ext cx="7620000" cy="2677656"/>
          </a:xfrm>
          <a:prstGeom prst="rect">
            <a:avLst/>
          </a:prstGeom>
          <a:noFill/>
        </p:spPr>
        <p:txBody>
          <a:bodyPr wrap="square">
            <a:spAutoFit/>
          </a:bodyPr>
          <a:lstStyle/>
          <a:p>
            <a:pPr algn="just"/>
            <a:r>
              <a:rPr lang="en-ID" sz="1400" dirty="0">
                <a:latin typeface="Quire Sans Light" panose="020B0302040400020003" pitchFamily="34" charset="0"/>
              </a:rPr>
              <a:t>Proses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dapat</a:t>
            </a:r>
            <a:r>
              <a:rPr lang="en-ID" sz="1400" dirty="0">
                <a:latin typeface="Quire Sans Light" panose="020B0302040400020003" pitchFamily="34" charset="0"/>
              </a:rPr>
              <a:t> </a:t>
            </a:r>
            <a:r>
              <a:rPr lang="en-ID" sz="1400" dirty="0" err="1">
                <a:latin typeface="Quire Sans Light" panose="020B0302040400020003" pitchFamily="34" charset="0"/>
              </a:rPr>
              <a:t>terjadi</a:t>
            </a:r>
            <a:r>
              <a:rPr lang="en-ID" sz="1400" dirty="0">
                <a:latin typeface="Quire Sans Light" panose="020B0302040400020003" pitchFamily="34" charset="0"/>
              </a:rPr>
              <a:t> </a:t>
            </a:r>
            <a:r>
              <a:rPr lang="en-ID" sz="1400" dirty="0" err="1">
                <a:latin typeface="Quire Sans Light" panose="020B0302040400020003" pitchFamily="34" charset="0"/>
              </a:rPr>
              <a:t>apabila</a:t>
            </a:r>
            <a:r>
              <a:rPr lang="en-ID" sz="1400" dirty="0">
                <a:latin typeface="Quire Sans Light" panose="020B0302040400020003" pitchFamily="34" charset="0"/>
              </a:rPr>
              <a:t> </a:t>
            </a:r>
            <a:r>
              <a:rPr lang="en-ID" sz="1400" dirty="0" err="1">
                <a:latin typeface="Quire Sans Light" panose="020B0302040400020003" pitchFamily="34" charset="0"/>
              </a:rPr>
              <a:t>memenuhi</a:t>
            </a:r>
            <a:r>
              <a:rPr lang="en-ID" sz="1400" dirty="0">
                <a:latin typeface="Quire Sans Light" panose="020B0302040400020003" pitchFamily="34" charset="0"/>
              </a:rPr>
              <a:t> </a:t>
            </a:r>
            <a:r>
              <a:rPr lang="en-ID" sz="1400" dirty="0" err="1">
                <a:latin typeface="Quire Sans Light" panose="020B0302040400020003" pitchFamily="34" charset="0"/>
              </a:rPr>
              <a:t>beberapa</a:t>
            </a:r>
            <a:r>
              <a:rPr lang="en-ID" sz="1400" dirty="0">
                <a:latin typeface="Quire Sans Light" panose="020B0302040400020003" pitchFamily="34" charset="0"/>
              </a:rPr>
              <a:t> </a:t>
            </a:r>
            <a:r>
              <a:rPr lang="en-ID" sz="1400" dirty="0" err="1">
                <a:latin typeface="Quire Sans Light" panose="020B0302040400020003" pitchFamily="34" charset="0"/>
              </a:rPr>
              <a:t>syarat</a:t>
            </a:r>
            <a:r>
              <a:rPr lang="en-ID" sz="1400" dirty="0">
                <a:latin typeface="Quire Sans Light" panose="020B0302040400020003" pitchFamily="34" charset="0"/>
              </a:rPr>
              <a:t>. </a:t>
            </a:r>
            <a:r>
              <a:rPr lang="en-ID" sz="1400" dirty="0" err="1">
                <a:latin typeface="Quire Sans Light" panose="020B0302040400020003" pitchFamily="34" charset="0"/>
              </a:rPr>
              <a:t>Menurut</a:t>
            </a:r>
            <a:r>
              <a:rPr lang="en-ID" sz="1400" dirty="0">
                <a:latin typeface="Quire Sans Light" panose="020B0302040400020003" pitchFamily="34" charset="0"/>
              </a:rPr>
              <a:t> </a:t>
            </a:r>
            <a:r>
              <a:rPr lang="en-ID" sz="1400" dirty="0" err="1">
                <a:latin typeface="Quire Sans Light" panose="020B0302040400020003" pitchFamily="34" charset="0"/>
              </a:rPr>
              <a:t>Soerjono</a:t>
            </a:r>
            <a:r>
              <a:rPr lang="en-ID" sz="1400" dirty="0">
                <a:latin typeface="Quire Sans Light" panose="020B0302040400020003" pitchFamily="34" charset="0"/>
              </a:rPr>
              <a:t> </a:t>
            </a:r>
            <a:r>
              <a:rPr lang="en-ID" sz="1400" dirty="0" err="1">
                <a:latin typeface="Quire Sans Light" panose="020B0302040400020003" pitchFamily="34" charset="0"/>
              </a:rPr>
              <a:t>Soekanto</a:t>
            </a:r>
            <a:r>
              <a:rPr lang="en-ID" sz="1400" dirty="0">
                <a:latin typeface="Quire Sans Light" panose="020B0302040400020003" pitchFamily="34" charset="0"/>
              </a:rPr>
              <a:t> (2015), </a:t>
            </a:r>
            <a:r>
              <a:rPr lang="en-ID" sz="1400" dirty="0" err="1">
                <a:latin typeface="Quire Sans Light" panose="020B0302040400020003" pitchFamily="34" charset="0"/>
              </a:rPr>
              <a:t>syarat-syarat</a:t>
            </a:r>
            <a:r>
              <a:rPr lang="en-ID" sz="1400" dirty="0">
                <a:latin typeface="Quire Sans Light" panose="020B0302040400020003" pitchFamily="34" charset="0"/>
              </a:rPr>
              <a:t>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adalah</a:t>
            </a:r>
            <a:r>
              <a:rPr lang="en-ID" sz="1400" dirty="0">
                <a:latin typeface="Quire Sans Light" panose="020B0302040400020003" pitchFamily="34" charset="0"/>
              </a:rPr>
              <a:t> </a:t>
            </a:r>
            <a:r>
              <a:rPr lang="en-ID" sz="1400" dirty="0" err="1">
                <a:latin typeface="Quire Sans Light" panose="020B0302040400020003" pitchFamily="34" charset="0"/>
              </a:rPr>
              <a:t>sebagai</a:t>
            </a:r>
            <a:r>
              <a:rPr lang="en-ID" sz="1400" dirty="0">
                <a:latin typeface="Quire Sans Light" panose="020B0302040400020003" pitchFamily="34" charset="0"/>
              </a:rPr>
              <a:t> </a:t>
            </a:r>
            <a:r>
              <a:rPr lang="en-ID" sz="1400" dirty="0" err="1">
                <a:latin typeface="Quire Sans Light" panose="020B0302040400020003" pitchFamily="34" charset="0"/>
              </a:rPr>
              <a:t>berikut</a:t>
            </a:r>
            <a:r>
              <a:rPr lang="en-ID" sz="1400" dirty="0">
                <a:latin typeface="Quire Sans Light" panose="020B0302040400020003" pitchFamily="34" charset="0"/>
              </a:rPr>
              <a:t>.</a:t>
            </a:r>
          </a:p>
          <a:p>
            <a:pPr marL="342900" indent="-342900" algn="just">
              <a:buFont typeface="+mj-lt"/>
              <a:buAutoNum type="alphaLcPeriod"/>
            </a:pPr>
            <a:r>
              <a:rPr lang="en-ID" sz="1400" dirty="0">
                <a:latin typeface="Quire Sans Light" panose="020B0302040400020003" pitchFamily="34" charset="0"/>
              </a:rPr>
              <a:t>Cara </a:t>
            </a:r>
            <a:r>
              <a:rPr lang="en-ID" sz="1400" dirty="0" err="1">
                <a:latin typeface="Quire Sans Light" panose="020B0302040400020003" pitchFamily="34" charset="0"/>
              </a:rPr>
              <a:t>berpikir</a:t>
            </a:r>
            <a:r>
              <a:rPr lang="en-ID" sz="1400" dirty="0">
                <a:latin typeface="Quire Sans Light" panose="020B0302040400020003" pitchFamily="34" charset="0"/>
              </a:rPr>
              <a:t> </a:t>
            </a:r>
            <a:r>
              <a:rPr lang="en-ID" sz="1400" dirty="0" err="1">
                <a:latin typeface="Quire Sans Light" panose="020B0302040400020003" pitchFamily="34" charset="0"/>
              </a:rPr>
              <a:t>ilmiah</a:t>
            </a:r>
            <a:r>
              <a:rPr lang="en-ID" sz="1400" dirty="0">
                <a:latin typeface="Quire Sans Light" panose="020B0302040400020003" pitchFamily="34" charset="0"/>
              </a:rPr>
              <a:t> (scientific thinking) yang </a:t>
            </a:r>
            <a:r>
              <a:rPr lang="en-ID" sz="1400" dirty="0" err="1">
                <a:latin typeface="Quire Sans Light" panose="020B0302040400020003" pitchFamily="34" charset="0"/>
              </a:rPr>
              <a:t>sudah</a:t>
            </a:r>
            <a:r>
              <a:rPr lang="en-ID" sz="1400" dirty="0">
                <a:latin typeface="Quire Sans Light" panose="020B0302040400020003" pitchFamily="34" charset="0"/>
              </a:rPr>
              <a:t> </a:t>
            </a:r>
            <a:r>
              <a:rPr lang="en-ID" sz="1400" dirty="0" err="1">
                <a:latin typeface="Quire Sans Light" panose="020B0302040400020003" pitchFamily="34" charset="0"/>
              </a:rPr>
              <a:t>melembaga</a:t>
            </a:r>
            <a:r>
              <a:rPr lang="en-ID" sz="1400" dirty="0">
                <a:latin typeface="Quire Sans Light" panose="020B0302040400020003" pitchFamily="34" charset="0"/>
              </a:rPr>
              <a:t> dan </a:t>
            </a:r>
            <a:r>
              <a:rPr lang="en-ID" sz="1400" dirty="0" err="1">
                <a:latin typeface="Quire Sans Light" panose="020B0302040400020003" pitchFamily="34" charset="0"/>
              </a:rPr>
              <a:t>tertanam</a:t>
            </a:r>
            <a:r>
              <a:rPr lang="en-ID" sz="1400" dirty="0">
                <a:latin typeface="Quire Sans Light" panose="020B0302040400020003" pitchFamily="34" charset="0"/>
              </a:rPr>
              <a:t> </a:t>
            </a:r>
            <a:r>
              <a:rPr lang="en-ID" sz="1400" dirty="0" err="1">
                <a:latin typeface="Quire Sans Light" panose="020B0302040400020003" pitchFamily="34" charset="0"/>
              </a:rPr>
              <a:t>kuat</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kalangan</a:t>
            </a:r>
            <a:r>
              <a:rPr lang="en-ID" sz="1400" dirty="0">
                <a:latin typeface="Quire Sans Light" panose="020B0302040400020003" pitchFamily="34" charset="0"/>
              </a:rPr>
              <a:t> </a:t>
            </a:r>
            <a:r>
              <a:rPr lang="en-ID" sz="1400" dirty="0" err="1">
                <a:latin typeface="Quire Sans Light" panose="020B0302040400020003" pitchFamily="34" charset="0"/>
              </a:rPr>
              <a:t>pemerintah</a:t>
            </a:r>
            <a:r>
              <a:rPr lang="en-ID" sz="1400" dirty="0">
                <a:latin typeface="Quire Sans Light" panose="020B0302040400020003" pitchFamily="34" charset="0"/>
              </a:rPr>
              <a:t> </a:t>
            </a:r>
            <a:r>
              <a:rPr lang="en-ID" sz="1400" dirty="0" err="1">
                <a:latin typeface="Quire Sans Light" panose="020B0302040400020003" pitchFamily="34" charset="0"/>
              </a:rPr>
              <a:t>maupun</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luas</a:t>
            </a:r>
            <a:r>
              <a:rPr lang="en-ID" sz="1400" dirty="0">
                <a:latin typeface="Quire Sans Light" panose="020B0302040400020003" pitchFamily="34" charset="0"/>
              </a:rPr>
              <a:t>. </a:t>
            </a:r>
          </a:p>
          <a:p>
            <a:pPr marL="342900" indent="-342900" algn="just">
              <a:buFont typeface="+mj-lt"/>
              <a:buAutoNum type="alphaLcPeriod"/>
            </a:pPr>
            <a:r>
              <a:rPr lang="en-ID" sz="1400" dirty="0" err="1">
                <a:latin typeface="Quire Sans Light" panose="020B0302040400020003" pitchFamily="34" charset="0"/>
              </a:rPr>
              <a:t>Sistem</a:t>
            </a:r>
            <a:r>
              <a:rPr lang="en-ID" sz="1400" dirty="0">
                <a:latin typeface="Quire Sans Light" panose="020B0302040400020003" pitchFamily="34" charset="0"/>
              </a:rPr>
              <a:t> </a:t>
            </a:r>
            <a:r>
              <a:rPr lang="en-ID" sz="1400" dirty="0" err="1">
                <a:latin typeface="Quire Sans Light" panose="020B0302040400020003" pitchFamily="34" charset="0"/>
              </a:rPr>
              <a:t>administrasi</a:t>
            </a:r>
            <a:r>
              <a:rPr lang="en-ID" sz="1400" dirty="0">
                <a:latin typeface="Quire Sans Light" panose="020B0302040400020003" pitchFamily="34" charset="0"/>
              </a:rPr>
              <a:t> negara yang </a:t>
            </a:r>
            <a:r>
              <a:rPr lang="en-ID" sz="1400" dirty="0" err="1">
                <a:latin typeface="Quire Sans Light" panose="020B0302040400020003" pitchFamily="34" charset="0"/>
              </a:rPr>
              <a:t>baik</a:t>
            </a:r>
            <a:r>
              <a:rPr lang="en-ID" sz="1400" dirty="0">
                <a:latin typeface="Quire Sans Light" panose="020B0302040400020003" pitchFamily="34" charset="0"/>
              </a:rPr>
              <a:t> dan </a:t>
            </a:r>
            <a:r>
              <a:rPr lang="en-ID" sz="1400" dirty="0" err="1">
                <a:latin typeface="Quire Sans Light" panose="020B0302040400020003" pitchFamily="34" charset="0"/>
              </a:rPr>
              <a:t>benar-benar</a:t>
            </a:r>
            <a:r>
              <a:rPr lang="en-ID" sz="1400" dirty="0">
                <a:latin typeface="Quire Sans Light" panose="020B0302040400020003" pitchFamily="34" charset="0"/>
              </a:rPr>
              <a:t> </a:t>
            </a:r>
            <a:r>
              <a:rPr lang="en-ID" sz="1400" dirty="0" err="1">
                <a:latin typeface="Quire Sans Light" panose="020B0302040400020003" pitchFamily="34" charset="0"/>
              </a:rPr>
              <a:t>mewujudkan</a:t>
            </a:r>
            <a:r>
              <a:rPr lang="en-ID" sz="1400" dirty="0">
                <a:latin typeface="Quire Sans Light" panose="020B0302040400020003" pitchFamily="34" charset="0"/>
              </a:rPr>
              <a:t> </a:t>
            </a:r>
            <a:r>
              <a:rPr lang="en-ID" sz="1400" dirty="0" err="1">
                <a:latin typeface="Quire Sans Light" panose="020B0302040400020003" pitchFamily="34" charset="0"/>
              </a:rPr>
              <a:t>birokrasi</a:t>
            </a:r>
            <a:r>
              <a:rPr lang="en-ID" sz="1400" dirty="0">
                <a:latin typeface="Quire Sans Light" panose="020B0302040400020003" pitchFamily="34" charset="0"/>
              </a:rPr>
              <a:t>. </a:t>
            </a:r>
          </a:p>
          <a:p>
            <a:pPr marL="342900" indent="-342900" algn="just">
              <a:buFont typeface="+mj-lt"/>
              <a:buAutoNum type="alphaLcPeriod"/>
            </a:pPr>
            <a:r>
              <a:rPr lang="en-ID" sz="1400" dirty="0" err="1">
                <a:latin typeface="Quire Sans Light" panose="020B0302040400020003" pitchFamily="34" charset="0"/>
              </a:rPr>
              <a:t>Sistem</a:t>
            </a:r>
            <a:r>
              <a:rPr lang="en-ID" sz="1400" dirty="0">
                <a:latin typeface="Quire Sans Light" panose="020B0302040400020003" pitchFamily="34" charset="0"/>
              </a:rPr>
              <a:t> </a:t>
            </a:r>
            <a:r>
              <a:rPr lang="en-ID" sz="1400" dirty="0" err="1">
                <a:latin typeface="Quire Sans Light" panose="020B0302040400020003" pitchFamily="34" charset="0"/>
              </a:rPr>
              <a:t>pengumpulan</a:t>
            </a:r>
            <a:r>
              <a:rPr lang="en-ID" sz="1400" dirty="0">
                <a:latin typeface="Quire Sans Light" panose="020B0302040400020003" pitchFamily="34" charset="0"/>
              </a:rPr>
              <a:t> data yang </a:t>
            </a:r>
            <a:r>
              <a:rPr lang="en-ID" sz="1400" dirty="0" err="1">
                <a:latin typeface="Quire Sans Light" panose="020B0302040400020003" pitchFamily="34" charset="0"/>
              </a:rPr>
              <a:t>baik</a:t>
            </a:r>
            <a:r>
              <a:rPr lang="en-ID" sz="1400" dirty="0">
                <a:latin typeface="Quire Sans Light" panose="020B0302040400020003" pitchFamily="34" charset="0"/>
              </a:rPr>
              <a:t>, </a:t>
            </a:r>
            <a:r>
              <a:rPr lang="en-ID" sz="1400" dirty="0" err="1">
                <a:latin typeface="Quire Sans Light" panose="020B0302040400020003" pitchFamily="34" charset="0"/>
              </a:rPr>
              <a:t>teratur</a:t>
            </a:r>
            <a:r>
              <a:rPr lang="en-ID" sz="1400" dirty="0">
                <a:latin typeface="Quire Sans Light" panose="020B0302040400020003" pitchFamily="34" charset="0"/>
              </a:rPr>
              <a:t>, dan </a:t>
            </a:r>
            <a:r>
              <a:rPr lang="en-ID" sz="1400" dirty="0" err="1">
                <a:latin typeface="Quire Sans Light" panose="020B0302040400020003" pitchFamily="34" charset="0"/>
              </a:rPr>
              <a:t>terpusat</a:t>
            </a:r>
            <a:r>
              <a:rPr lang="en-ID" sz="1400" dirty="0">
                <a:latin typeface="Quire Sans Light" panose="020B0302040400020003" pitchFamily="34" charset="0"/>
              </a:rPr>
              <a:t> pada </a:t>
            </a:r>
            <a:r>
              <a:rPr lang="en-ID" sz="1400" dirty="0" err="1">
                <a:latin typeface="Quire Sans Light" panose="020B0302040400020003" pitchFamily="34" charset="0"/>
              </a:rPr>
              <a:t>suatu</a:t>
            </a:r>
            <a:r>
              <a:rPr lang="en-ID" sz="1400" dirty="0">
                <a:latin typeface="Quire Sans Light" panose="020B0302040400020003" pitchFamily="34" charset="0"/>
              </a:rPr>
              <a:t> </a:t>
            </a:r>
            <a:r>
              <a:rPr lang="en-ID" sz="1400" dirty="0" err="1">
                <a:latin typeface="Quire Sans Light" panose="020B0302040400020003" pitchFamily="34" charset="0"/>
              </a:rPr>
              <a:t>lembaga</a:t>
            </a:r>
            <a:r>
              <a:rPr lang="en-ID" sz="1400" dirty="0">
                <a:latin typeface="Quire Sans Light" panose="020B0302040400020003" pitchFamily="34" charset="0"/>
              </a:rPr>
              <a:t> </a:t>
            </a:r>
            <a:r>
              <a:rPr lang="en-ID" sz="1400" dirty="0" err="1">
                <a:latin typeface="Quire Sans Light" panose="020B0302040400020003" pitchFamily="34" charset="0"/>
              </a:rPr>
              <a:t>atau</a:t>
            </a:r>
            <a:r>
              <a:rPr lang="en-ID" sz="1400" dirty="0">
                <a:latin typeface="Quire Sans Light" panose="020B0302040400020003" pitchFamily="34" charset="0"/>
              </a:rPr>
              <a:t> badan </a:t>
            </a:r>
            <a:r>
              <a:rPr lang="en-ID" sz="1400" dirty="0" err="1">
                <a:latin typeface="Quire Sans Light" panose="020B0302040400020003" pitchFamily="34" charset="0"/>
              </a:rPr>
              <a:t>tertentu</a:t>
            </a:r>
            <a:r>
              <a:rPr lang="en-ID" sz="1400" dirty="0">
                <a:latin typeface="Quire Sans Light" panose="020B0302040400020003" pitchFamily="34" charset="0"/>
              </a:rPr>
              <a:t> </a:t>
            </a:r>
            <a:r>
              <a:rPr lang="en-ID" sz="1400" dirty="0" err="1">
                <a:latin typeface="Quire Sans Light" panose="020B0302040400020003" pitchFamily="34" charset="0"/>
              </a:rPr>
              <a:t>seperti</a:t>
            </a:r>
            <a:r>
              <a:rPr lang="en-ID" sz="1400" dirty="0">
                <a:latin typeface="Quire Sans Light" panose="020B0302040400020003" pitchFamily="34" charset="0"/>
              </a:rPr>
              <a:t> Badan Pusat </a:t>
            </a:r>
            <a:r>
              <a:rPr lang="en-ID" sz="1400" dirty="0" err="1">
                <a:latin typeface="Quire Sans Light" panose="020B0302040400020003" pitchFamily="34" charset="0"/>
              </a:rPr>
              <a:t>Statistik</a:t>
            </a:r>
            <a:r>
              <a:rPr lang="en-ID" sz="1400" dirty="0">
                <a:latin typeface="Quire Sans Light" panose="020B0302040400020003" pitchFamily="34" charset="0"/>
              </a:rPr>
              <a:t> (BPS). </a:t>
            </a:r>
          </a:p>
          <a:p>
            <a:pPr marL="342900" indent="-342900" algn="just">
              <a:buFont typeface="+mj-lt"/>
              <a:buAutoNum type="alphaLcPeriod"/>
            </a:pPr>
            <a:r>
              <a:rPr lang="en-ID" sz="1400" dirty="0" err="1">
                <a:latin typeface="Quire Sans Light" panose="020B0302040400020003" pitchFamily="34" charset="0"/>
              </a:rPr>
              <a:t>Penciptaan</a:t>
            </a:r>
            <a:r>
              <a:rPr lang="en-ID" sz="1400" dirty="0">
                <a:latin typeface="Quire Sans Light" panose="020B0302040400020003" pitchFamily="34" charset="0"/>
              </a:rPr>
              <a:t> </a:t>
            </a:r>
            <a:r>
              <a:rPr lang="en-ID" sz="1400" dirty="0" err="1">
                <a:latin typeface="Quire Sans Light" panose="020B0302040400020003" pitchFamily="34" charset="0"/>
              </a:rPr>
              <a:t>iklim</a:t>
            </a:r>
            <a:r>
              <a:rPr lang="en-ID" sz="1400" dirty="0">
                <a:latin typeface="Quire Sans Light" panose="020B0302040400020003" pitchFamily="34" charset="0"/>
              </a:rPr>
              <a:t> yang </a:t>
            </a:r>
            <a:r>
              <a:rPr lang="en-ID" sz="1400" dirty="0" err="1">
                <a:latin typeface="Quire Sans Light" panose="020B0302040400020003" pitchFamily="34" charset="0"/>
              </a:rPr>
              <a:t>menyenangkan</a:t>
            </a:r>
            <a:r>
              <a:rPr lang="en-ID" sz="1400" dirty="0">
                <a:latin typeface="Quire Sans Light" panose="020B0302040400020003" pitchFamily="34" charset="0"/>
              </a:rPr>
              <a:t> (favourable) </a:t>
            </a:r>
            <a:r>
              <a:rPr lang="en-ID" sz="1400" dirty="0" err="1">
                <a:latin typeface="Quire Sans Light" panose="020B0302040400020003" pitchFamily="34" charset="0"/>
              </a:rPr>
              <a:t>terhadap</a:t>
            </a:r>
            <a:r>
              <a:rPr lang="en-ID" sz="1400" dirty="0">
                <a:latin typeface="Quire Sans Light" panose="020B0302040400020003" pitchFamily="34" charset="0"/>
              </a:rPr>
              <a:t>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terutama</a:t>
            </a:r>
            <a:r>
              <a:rPr lang="en-ID" sz="1400" dirty="0">
                <a:latin typeface="Quire Sans Light" panose="020B0302040400020003" pitchFamily="34" charset="0"/>
              </a:rPr>
              <a:t> media </a:t>
            </a:r>
            <a:r>
              <a:rPr lang="en-ID" sz="1400" dirty="0" err="1">
                <a:latin typeface="Quire Sans Light" panose="020B0302040400020003" pitchFamily="34" charset="0"/>
              </a:rPr>
              <a:t>massa</a:t>
            </a:r>
            <a:r>
              <a:rPr lang="en-ID" sz="1400" dirty="0">
                <a:latin typeface="Quire Sans Light" panose="020B0302040400020003" pitchFamily="34" charset="0"/>
              </a:rPr>
              <a:t>. </a:t>
            </a:r>
          </a:p>
          <a:p>
            <a:pPr marL="342900" indent="-342900" algn="just">
              <a:buFont typeface="+mj-lt"/>
              <a:buAutoNum type="alphaLcPeriod"/>
            </a:pPr>
            <a:r>
              <a:rPr lang="en-ID" sz="1400" dirty="0">
                <a:latin typeface="Quire Sans Light" panose="020B0302040400020003" pitchFamily="34" charset="0"/>
              </a:rPr>
              <a:t>Tingkat </a:t>
            </a:r>
            <a:r>
              <a:rPr lang="en-ID" sz="1400" dirty="0" err="1">
                <a:latin typeface="Quire Sans Light" panose="020B0302040400020003" pitchFamily="34" charset="0"/>
              </a:rPr>
              <a:t>organisasi</a:t>
            </a:r>
            <a:r>
              <a:rPr lang="en-ID" sz="1400" dirty="0">
                <a:latin typeface="Quire Sans Light" panose="020B0302040400020003" pitchFamily="34" charset="0"/>
              </a:rPr>
              <a:t> yang </a:t>
            </a:r>
            <a:r>
              <a:rPr lang="en-ID" sz="1400" dirty="0" err="1">
                <a:latin typeface="Quire Sans Light" panose="020B0302040400020003" pitchFamily="34" charset="0"/>
              </a:rPr>
              <a:t>tinggi</a:t>
            </a:r>
            <a:r>
              <a:rPr lang="en-ID" sz="1400" dirty="0">
                <a:latin typeface="Quire Sans Light" panose="020B0302040400020003" pitchFamily="34" charset="0"/>
              </a:rPr>
              <a:t>, </a:t>
            </a:r>
            <a:r>
              <a:rPr lang="en-ID" sz="1400" dirty="0" err="1">
                <a:latin typeface="Quire Sans Light" panose="020B0302040400020003" pitchFamily="34" charset="0"/>
              </a:rPr>
              <a:t>terutama</a:t>
            </a:r>
            <a:r>
              <a:rPr lang="en-ID" sz="1400" dirty="0">
                <a:latin typeface="Quire Sans Light" panose="020B0302040400020003" pitchFamily="34" charset="0"/>
              </a:rPr>
              <a:t> </a:t>
            </a:r>
            <a:r>
              <a:rPr lang="en-ID" sz="1400" dirty="0" err="1">
                <a:latin typeface="Quire Sans Light" panose="020B0302040400020003" pitchFamily="34" charset="0"/>
              </a:rPr>
              <a:t>disiplin</a:t>
            </a:r>
            <a:r>
              <a:rPr lang="en-ID" sz="1400" dirty="0">
                <a:latin typeface="Quire Sans Light" panose="020B0302040400020003" pitchFamily="34" charset="0"/>
              </a:rPr>
              <a:t> </a:t>
            </a:r>
            <a:r>
              <a:rPr lang="en-ID" sz="1400" dirty="0" err="1">
                <a:latin typeface="Quire Sans Light" panose="020B0302040400020003" pitchFamily="34" charset="0"/>
              </a:rPr>
              <a:t>diri</a:t>
            </a:r>
            <a:r>
              <a:rPr lang="en-ID" sz="1400" dirty="0">
                <a:latin typeface="Quire Sans Light" panose="020B0302040400020003" pitchFamily="34" charset="0"/>
              </a:rPr>
              <a:t>. </a:t>
            </a:r>
          </a:p>
          <a:p>
            <a:pPr marL="342900" indent="-342900" algn="just">
              <a:buFont typeface="+mj-lt"/>
              <a:buAutoNum type="alphaLcPeriod"/>
            </a:pPr>
            <a:r>
              <a:rPr lang="en-ID" sz="1400" dirty="0" err="1">
                <a:latin typeface="Quire Sans Light" panose="020B0302040400020003" pitchFamily="34" charset="0"/>
              </a:rPr>
              <a:t>Sentralisasi</a:t>
            </a:r>
            <a:r>
              <a:rPr lang="en-ID" sz="1400" dirty="0">
                <a:latin typeface="Quire Sans Light" panose="020B0302040400020003" pitchFamily="34" charset="0"/>
              </a:rPr>
              <a:t> </a:t>
            </a:r>
            <a:r>
              <a:rPr lang="en-ID" sz="1400" dirty="0" err="1">
                <a:latin typeface="Quire Sans Light" panose="020B0302040400020003" pitchFamily="34" charset="0"/>
              </a:rPr>
              <a:t>wewenang</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perencanaan</a:t>
            </a:r>
            <a:r>
              <a:rPr lang="en-ID" sz="1400" dirty="0">
                <a:latin typeface="Quire Sans Light" panose="020B0302040400020003" pitchFamily="34" charset="0"/>
              </a:rPr>
              <a:t> </a:t>
            </a:r>
            <a:r>
              <a:rPr lang="en-ID" sz="1400" dirty="0" err="1">
                <a:latin typeface="Quire Sans Light" panose="020B0302040400020003" pitchFamily="34" charset="0"/>
              </a:rPr>
              <a:t>sosial</a:t>
            </a:r>
            <a:r>
              <a:rPr lang="en-ID" sz="1400" dirty="0">
                <a:latin typeface="Quire Sans Light" panose="020B0302040400020003" pitchFamily="34" charset="0"/>
              </a:rPr>
              <a:t> (social planning) yang </a:t>
            </a:r>
            <a:r>
              <a:rPr lang="en-ID" sz="1400" dirty="0" err="1">
                <a:latin typeface="Quire Sans Light" panose="020B0302040400020003" pitchFamily="34" charset="0"/>
              </a:rPr>
              <a:t>tidak</a:t>
            </a:r>
            <a:r>
              <a:rPr lang="en-ID" sz="1400" dirty="0">
                <a:latin typeface="Quire Sans Light" panose="020B0302040400020003" pitchFamily="34" charset="0"/>
              </a:rPr>
              <a:t> </a:t>
            </a:r>
            <a:r>
              <a:rPr lang="en-ID" sz="1400" dirty="0" err="1">
                <a:latin typeface="Quire Sans Light" panose="020B0302040400020003" pitchFamily="34" charset="0"/>
              </a:rPr>
              <a:t>mementingkan</a:t>
            </a:r>
            <a:r>
              <a:rPr lang="en-ID" sz="1400" dirty="0">
                <a:latin typeface="Quire Sans Light" panose="020B0302040400020003" pitchFamily="34" charset="0"/>
              </a:rPr>
              <a:t> </a:t>
            </a:r>
            <a:r>
              <a:rPr lang="en-ID" sz="1400" dirty="0" err="1">
                <a:latin typeface="Quire Sans Light" panose="020B0302040400020003" pitchFamily="34" charset="0"/>
              </a:rPr>
              <a:t>kepentingan</a:t>
            </a:r>
            <a:r>
              <a:rPr lang="en-ID" sz="1400" dirty="0">
                <a:latin typeface="Quire Sans Light" panose="020B0302040400020003" pitchFamily="34" charset="0"/>
              </a:rPr>
              <a:t> </a:t>
            </a:r>
            <a:r>
              <a:rPr lang="en-ID" sz="1400" dirty="0" err="1">
                <a:latin typeface="Quire Sans Light" panose="020B0302040400020003" pitchFamily="34" charset="0"/>
              </a:rPr>
              <a:t>pribadi</a:t>
            </a:r>
            <a:r>
              <a:rPr lang="en-ID" sz="1400" dirty="0">
                <a:latin typeface="Quire Sans Light" panose="020B0302040400020003" pitchFamily="34" charset="0"/>
              </a:rPr>
              <a:t> </a:t>
            </a:r>
            <a:r>
              <a:rPr lang="en-ID" sz="1400" dirty="0" err="1">
                <a:latin typeface="Quire Sans Light" panose="020B0302040400020003" pitchFamily="34" charset="0"/>
              </a:rPr>
              <a:t>atau</a:t>
            </a:r>
            <a:r>
              <a:rPr lang="en-ID" sz="1400" dirty="0">
                <a:latin typeface="Quire Sans Light" panose="020B0302040400020003" pitchFamily="34" charset="0"/>
              </a:rPr>
              <a:t> </a:t>
            </a:r>
            <a:r>
              <a:rPr lang="en-ID" sz="1400" dirty="0" err="1">
                <a:latin typeface="Quire Sans Light" panose="020B0302040400020003" pitchFamily="34" charset="0"/>
              </a:rPr>
              <a:t>golongan</a:t>
            </a:r>
            <a:r>
              <a:rPr lang="en-ID" sz="1400" dirty="0">
                <a:latin typeface="Quire Sans Light" panose="020B0302040400020003" pitchFamily="34" charset="0"/>
              </a:rPr>
              <a:t>.</a:t>
            </a:r>
          </a:p>
        </p:txBody>
      </p:sp>
    </p:spTree>
    <p:extLst>
      <p:ext uri="{BB962C8B-B14F-4D97-AF65-F5344CB8AC3E}">
        <p14:creationId xmlns:p14="http://schemas.microsoft.com/office/powerpoint/2010/main" val="3964870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3B2498-8985-E369-E6C1-5443F39B46D9}"/>
              </a:ext>
            </a:extLst>
          </p:cNvPr>
          <p:cNvSpPr/>
          <p:nvPr/>
        </p:nvSpPr>
        <p:spPr>
          <a:xfrm>
            <a:off x="171450" y="173682"/>
            <a:ext cx="723900" cy="685800"/>
          </a:xfrm>
          <a:prstGeom prst="ellipse">
            <a:avLst/>
          </a:prstGeom>
          <a:solidFill>
            <a:srgbClr val="FF6816"/>
          </a:solidFill>
          <a:ln>
            <a:solidFill>
              <a:srgbClr val="FF6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60EEF2D8-97CA-C3A7-CA86-62DB96E4582C}"/>
              </a:ext>
            </a:extLst>
          </p:cNvPr>
          <p:cNvSpPr/>
          <p:nvPr/>
        </p:nvSpPr>
        <p:spPr>
          <a:xfrm>
            <a:off x="1066800" y="249882"/>
            <a:ext cx="4724400" cy="533400"/>
          </a:xfrm>
          <a:prstGeom prst="roundRect">
            <a:avLst/>
          </a:prstGeom>
          <a:solidFill>
            <a:srgbClr val="00799B"/>
          </a:solidFill>
          <a:ln>
            <a:solidFill>
              <a:srgbClr val="007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Dm sans" pitchFamily="2" charset="0"/>
              </a:rPr>
              <a:t>Perubahan</a:t>
            </a:r>
            <a:r>
              <a:rPr lang="en-US" sz="2000" b="1" dirty="0">
                <a:latin typeface="Dm sans" pitchFamily="2" charset="0"/>
              </a:rPr>
              <a:t> </a:t>
            </a:r>
            <a:r>
              <a:rPr lang="en-US" sz="2000" b="1" dirty="0" err="1">
                <a:latin typeface="Dm sans" pitchFamily="2" charset="0"/>
              </a:rPr>
              <a:t>Sosial</a:t>
            </a:r>
            <a:r>
              <a:rPr lang="en-US" sz="2000" b="1" dirty="0">
                <a:latin typeface="Dm sans" pitchFamily="2" charset="0"/>
              </a:rPr>
              <a:t> </a:t>
            </a:r>
            <a:r>
              <a:rPr lang="en-US" sz="2000" b="1" dirty="0" err="1">
                <a:latin typeface="Dm sans" pitchFamily="2" charset="0"/>
              </a:rPr>
              <a:t>Menuju</a:t>
            </a:r>
            <a:r>
              <a:rPr lang="en-US" sz="2000" b="1" dirty="0">
                <a:latin typeface="Dm sans" pitchFamily="2" charset="0"/>
              </a:rPr>
              <a:t> </a:t>
            </a:r>
            <a:r>
              <a:rPr lang="en-US" sz="2000" b="1" dirty="0" err="1">
                <a:latin typeface="Dm sans" pitchFamily="2" charset="0"/>
              </a:rPr>
              <a:t>Kemajuan</a:t>
            </a:r>
            <a:endParaRPr lang="en-ID" sz="2000" b="1" dirty="0">
              <a:latin typeface="Dm sans" pitchFamily="2" charset="0"/>
            </a:endParaRPr>
          </a:p>
        </p:txBody>
      </p:sp>
      <p:sp>
        <p:nvSpPr>
          <p:cNvPr id="3" name="TextBox 2">
            <a:extLst>
              <a:ext uri="{FF2B5EF4-FFF2-40B4-BE49-F238E27FC236}">
                <a16:creationId xmlns:a16="http://schemas.microsoft.com/office/drawing/2014/main" id="{A066798C-B8C3-9DAA-465A-9F0D1016E489}"/>
              </a:ext>
            </a:extLst>
          </p:cNvPr>
          <p:cNvSpPr txBox="1"/>
          <p:nvPr/>
        </p:nvSpPr>
        <p:spPr>
          <a:xfrm>
            <a:off x="228600" y="285750"/>
            <a:ext cx="609600" cy="461665"/>
          </a:xfrm>
          <a:prstGeom prst="rect">
            <a:avLst/>
          </a:prstGeom>
          <a:noFill/>
        </p:spPr>
        <p:txBody>
          <a:bodyPr wrap="square" rtlCol="0">
            <a:spAutoFit/>
          </a:bodyPr>
          <a:lstStyle/>
          <a:p>
            <a:pPr algn="ctr"/>
            <a:r>
              <a:rPr lang="en-US" sz="2400" b="1" dirty="0">
                <a:solidFill>
                  <a:schemeClr val="bg1"/>
                </a:solidFill>
                <a:latin typeface="Dm sans" pitchFamily="2" charset="0"/>
              </a:rPr>
              <a:t>01</a:t>
            </a:r>
            <a:endParaRPr lang="en-ID" sz="2400" b="1" dirty="0">
              <a:solidFill>
                <a:schemeClr val="bg1"/>
              </a:solidFill>
              <a:latin typeface="Dm sans" pitchFamily="2" charset="0"/>
            </a:endParaRPr>
          </a:p>
        </p:txBody>
      </p:sp>
      <p:sp>
        <p:nvSpPr>
          <p:cNvPr id="17" name="TextBox 16">
            <a:extLst>
              <a:ext uri="{FF2B5EF4-FFF2-40B4-BE49-F238E27FC236}">
                <a16:creationId xmlns:a16="http://schemas.microsoft.com/office/drawing/2014/main" id="{6A085F2C-A48F-A571-8852-56A58E6497AB}"/>
              </a:ext>
            </a:extLst>
          </p:cNvPr>
          <p:cNvSpPr txBox="1"/>
          <p:nvPr/>
        </p:nvSpPr>
        <p:spPr>
          <a:xfrm>
            <a:off x="1066800" y="871808"/>
            <a:ext cx="7620000" cy="3754874"/>
          </a:xfrm>
          <a:prstGeom prst="rect">
            <a:avLst/>
          </a:prstGeom>
          <a:noFill/>
        </p:spPr>
        <p:txBody>
          <a:bodyPr wrap="square">
            <a:spAutoFit/>
          </a:bodyPr>
          <a:lstStyle/>
          <a:p>
            <a:pPr algn="just"/>
            <a:r>
              <a:rPr lang="en-ID" sz="1400" dirty="0" err="1">
                <a:latin typeface="Quire Sans Light" panose="020B0302040400020003" pitchFamily="34" charset="0"/>
              </a:rPr>
              <a:t>Gejala-gejala</a:t>
            </a:r>
            <a:r>
              <a:rPr lang="en-ID" sz="1400" dirty="0">
                <a:latin typeface="Quire Sans Light" panose="020B0302040400020003" pitchFamily="34" charset="0"/>
              </a:rPr>
              <a:t> </a:t>
            </a:r>
            <a:r>
              <a:rPr lang="en-ID" sz="1400" dirty="0" err="1">
                <a:latin typeface="Quire Sans Light" panose="020B0302040400020003" pitchFamily="34" charset="0"/>
              </a:rPr>
              <a:t>modernisasi</a:t>
            </a:r>
            <a:r>
              <a:rPr lang="en-ID" sz="1400" dirty="0">
                <a:latin typeface="Quire Sans Light" panose="020B0302040400020003" pitchFamily="34" charset="0"/>
              </a:rPr>
              <a:t> </a:t>
            </a:r>
            <a:r>
              <a:rPr lang="en-ID" sz="1400" dirty="0" err="1">
                <a:latin typeface="Quire Sans Light" panose="020B0302040400020003" pitchFamily="34" charset="0"/>
              </a:rPr>
              <a:t>dapat</a:t>
            </a:r>
            <a:r>
              <a:rPr lang="en-ID" sz="1400" dirty="0">
                <a:latin typeface="Quire Sans Light" panose="020B0302040400020003" pitchFamily="34" charset="0"/>
              </a:rPr>
              <a:t> </a:t>
            </a:r>
            <a:r>
              <a:rPr lang="en-ID" sz="1400" dirty="0" err="1">
                <a:latin typeface="Quire Sans Light" panose="020B0302040400020003" pitchFamily="34" charset="0"/>
              </a:rPr>
              <a:t>ditinjau</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berbagai</a:t>
            </a:r>
            <a:r>
              <a:rPr lang="en-ID" sz="1400" dirty="0">
                <a:latin typeface="Quire Sans Light" panose="020B0302040400020003" pitchFamily="34" charset="0"/>
              </a:rPr>
              <a:t> </a:t>
            </a:r>
            <a:r>
              <a:rPr lang="en-ID" sz="1400" dirty="0" err="1">
                <a:latin typeface="Quire Sans Light" panose="020B0302040400020003" pitchFamily="34" charset="0"/>
              </a:rPr>
              <a:t>bidang</a:t>
            </a:r>
            <a:r>
              <a:rPr lang="en-ID" sz="1400" dirty="0">
                <a:latin typeface="Quire Sans Light" panose="020B0302040400020003" pitchFamily="34" charset="0"/>
              </a:rPr>
              <a:t> </a:t>
            </a:r>
            <a:r>
              <a:rPr lang="en-ID" sz="1400" dirty="0" err="1">
                <a:latin typeface="Quire Sans Light" panose="020B0302040400020003" pitchFamily="34" charset="0"/>
              </a:rPr>
              <a:t>kehidupan</a:t>
            </a:r>
            <a:r>
              <a:rPr lang="en-ID" sz="1400" dirty="0">
                <a:latin typeface="Quire Sans Light" panose="020B0302040400020003" pitchFamily="34" charset="0"/>
              </a:rPr>
              <a:t> </a:t>
            </a:r>
            <a:r>
              <a:rPr lang="en-ID" sz="1400" dirty="0" err="1">
                <a:latin typeface="Quire Sans Light" panose="020B0302040400020003" pitchFamily="34" charset="0"/>
              </a:rPr>
              <a:t>manusia</a:t>
            </a:r>
            <a:r>
              <a:rPr lang="en-ID" sz="1400" dirty="0">
                <a:latin typeface="Quire Sans Light" panose="020B0302040400020003" pitchFamily="34" charset="0"/>
              </a:rPr>
              <a:t> </a:t>
            </a:r>
            <a:r>
              <a:rPr lang="en-ID" sz="1400" dirty="0" err="1">
                <a:latin typeface="Quire Sans Light" panose="020B0302040400020003" pitchFamily="34" charset="0"/>
              </a:rPr>
              <a:t>berikut</a:t>
            </a:r>
            <a:r>
              <a:rPr lang="en-ID" sz="1400" dirty="0">
                <a:latin typeface="Quire Sans Light" panose="020B0302040400020003" pitchFamily="34" charset="0"/>
              </a:rPr>
              <a:t>.</a:t>
            </a:r>
          </a:p>
          <a:p>
            <a:pPr marL="342900" indent="-342900" algn="just">
              <a:buFont typeface="+mj-lt"/>
              <a:buAutoNum type="alphaLcPeriod"/>
            </a:pPr>
            <a:r>
              <a:rPr lang="en-ID" sz="1400" b="1" dirty="0" err="1">
                <a:latin typeface="Quire Sans Light" panose="020B0302040400020003" pitchFamily="34" charset="0"/>
              </a:rPr>
              <a:t>Bidang</a:t>
            </a:r>
            <a:r>
              <a:rPr lang="en-ID" sz="1400" b="1" dirty="0">
                <a:latin typeface="Quire Sans Light" panose="020B0302040400020003" pitchFamily="34" charset="0"/>
              </a:rPr>
              <a:t> </a:t>
            </a:r>
            <a:r>
              <a:rPr lang="en-ID" sz="1400" b="1" dirty="0" err="1">
                <a:latin typeface="Quire Sans Light" panose="020B0302040400020003" pitchFamily="34" charset="0"/>
              </a:rPr>
              <a:t>budaya</a:t>
            </a:r>
            <a:r>
              <a:rPr lang="en-ID" sz="1400" dirty="0">
                <a:latin typeface="Quire Sans Light" panose="020B0302040400020003" pitchFamily="34" charset="0"/>
              </a:rPr>
              <a:t>, </a:t>
            </a:r>
            <a:r>
              <a:rPr lang="en-ID" sz="1400" dirty="0" err="1">
                <a:latin typeface="Quire Sans Light" panose="020B0302040400020003" pitchFamily="34" charset="0"/>
              </a:rPr>
              <a:t>ditandai</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makin</a:t>
            </a:r>
            <a:r>
              <a:rPr lang="en-ID" sz="1400" dirty="0">
                <a:latin typeface="Quire Sans Light" panose="020B0302040400020003" pitchFamily="34" charset="0"/>
              </a:rPr>
              <a:t> </a:t>
            </a:r>
            <a:r>
              <a:rPr lang="en-ID" sz="1400" dirty="0" err="1">
                <a:latin typeface="Quire Sans Light" panose="020B0302040400020003" pitchFamily="34" charset="0"/>
              </a:rPr>
              <a:t>terdesaknya</a:t>
            </a:r>
            <a:r>
              <a:rPr lang="en-ID" sz="1400" dirty="0">
                <a:latin typeface="Quire Sans Light" panose="020B0302040400020003" pitchFamily="34" charset="0"/>
              </a:rPr>
              <a:t> </a:t>
            </a:r>
            <a:r>
              <a:rPr lang="en-ID" sz="1400" dirty="0" err="1">
                <a:latin typeface="Quire Sans Light" panose="020B0302040400020003" pitchFamily="34" charset="0"/>
              </a:rPr>
              <a:t>budaya</a:t>
            </a:r>
            <a:r>
              <a:rPr lang="en-ID" sz="1400" dirty="0">
                <a:latin typeface="Quire Sans Light" panose="020B0302040400020003" pitchFamily="34" charset="0"/>
              </a:rPr>
              <a:t> </a:t>
            </a:r>
            <a:r>
              <a:rPr lang="en-ID" sz="1400" dirty="0" err="1">
                <a:latin typeface="Quire Sans Light" panose="020B0302040400020003" pitchFamily="34" charset="0"/>
              </a:rPr>
              <a:t>tradisional</a:t>
            </a:r>
            <a:r>
              <a:rPr lang="en-ID" sz="1400" dirty="0">
                <a:latin typeface="Quire Sans Light" panose="020B0302040400020003" pitchFamily="34" charset="0"/>
              </a:rPr>
              <a:t> oleh </a:t>
            </a:r>
            <a:r>
              <a:rPr lang="en-ID" sz="1400" dirty="0" err="1">
                <a:latin typeface="Quire Sans Light" panose="020B0302040400020003" pitchFamily="34" charset="0"/>
              </a:rPr>
              <a:t>pengaruh</a:t>
            </a:r>
            <a:r>
              <a:rPr lang="en-ID" sz="1400" dirty="0">
                <a:latin typeface="Quire Sans Light" panose="020B0302040400020003" pitchFamily="34" charset="0"/>
              </a:rPr>
              <a:t> </a:t>
            </a:r>
            <a:r>
              <a:rPr lang="en-ID" sz="1400" dirty="0" err="1">
                <a:latin typeface="Quire Sans Light" panose="020B0302040400020003" pitchFamily="34" charset="0"/>
              </a:rPr>
              <a:t>budaya</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luar</a:t>
            </a:r>
            <a:r>
              <a:rPr lang="en-ID" sz="1400" dirty="0">
                <a:latin typeface="Quire Sans Light" panose="020B0302040400020003" pitchFamily="34" charset="0"/>
              </a:rPr>
              <a:t> </a:t>
            </a:r>
            <a:r>
              <a:rPr lang="en-ID" sz="1400" dirty="0" err="1">
                <a:latin typeface="Quire Sans Light" panose="020B0302040400020003" pitchFamily="34" charset="0"/>
              </a:rPr>
              <a:t>sehingga</a:t>
            </a:r>
            <a:r>
              <a:rPr lang="en-ID" sz="1400" dirty="0">
                <a:latin typeface="Quire Sans Light" panose="020B0302040400020003" pitchFamily="34" charset="0"/>
              </a:rPr>
              <a:t> </a:t>
            </a:r>
            <a:r>
              <a:rPr lang="en-ID" sz="1400" dirty="0" err="1">
                <a:latin typeface="Quire Sans Light" panose="020B0302040400020003" pitchFamily="34" charset="0"/>
              </a:rPr>
              <a:t>budaya</a:t>
            </a:r>
            <a:r>
              <a:rPr lang="en-ID" sz="1400" dirty="0">
                <a:latin typeface="Quire Sans Light" panose="020B0302040400020003" pitchFamily="34" charset="0"/>
              </a:rPr>
              <a:t> </a:t>
            </a:r>
            <a:r>
              <a:rPr lang="en-ID" sz="1400" dirty="0" err="1">
                <a:latin typeface="Quire Sans Light" panose="020B0302040400020003" pitchFamily="34" charset="0"/>
              </a:rPr>
              <a:t>asli</a:t>
            </a:r>
            <a:r>
              <a:rPr lang="en-ID" sz="1400" dirty="0">
                <a:latin typeface="Quire Sans Light" panose="020B0302040400020003" pitchFamily="34" charset="0"/>
              </a:rPr>
              <a:t> </a:t>
            </a:r>
            <a:r>
              <a:rPr lang="en-ID" sz="1400" dirty="0" err="1">
                <a:latin typeface="Quire Sans Light" panose="020B0302040400020003" pitchFamily="34" charset="0"/>
              </a:rPr>
              <a:t>makin</a:t>
            </a:r>
            <a:r>
              <a:rPr lang="en-ID" sz="1400" dirty="0">
                <a:latin typeface="Quire Sans Light" panose="020B0302040400020003" pitchFamily="34" charset="0"/>
              </a:rPr>
              <a:t> </a:t>
            </a:r>
            <a:r>
              <a:rPr lang="en-ID" sz="1400" dirty="0" err="1">
                <a:latin typeface="Quire Sans Light" panose="020B0302040400020003" pitchFamily="34" charset="0"/>
              </a:rPr>
              <a:t>pudar</a:t>
            </a:r>
            <a:r>
              <a:rPr lang="en-ID" sz="1400" dirty="0">
                <a:latin typeface="Quire Sans Light" panose="020B0302040400020003" pitchFamily="34" charset="0"/>
              </a:rPr>
              <a:t>. </a:t>
            </a:r>
            <a:r>
              <a:rPr lang="en-ID" sz="1400" dirty="0" err="1">
                <a:latin typeface="Quire Sans Light" panose="020B0302040400020003" pitchFamily="34" charset="0"/>
              </a:rPr>
              <a:t>Misalnya</a:t>
            </a:r>
            <a:r>
              <a:rPr lang="en-ID" sz="1400" dirty="0">
                <a:latin typeface="Quire Sans Light" panose="020B0302040400020003" pitchFamily="34" charset="0"/>
              </a:rPr>
              <a:t>, </a:t>
            </a:r>
            <a:r>
              <a:rPr lang="en-ID" sz="1400" dirty="0" err="1">
                <a:latin typeface="Quire Sans Light" panose="020B0302040400020003" pitchFamily="34" charset="0"/>
              </a:rPr>
              <a:t>budaya</a:t>
            </a:r>
            <a:r>
              <a:rPr lang="en-ID" sz="1400" dirty="0">
                <a:latin typeface="Quire Sans Light" panose="020B0302040400020003" pitchFamily="34" charset="0"/>
              </a:rPr>
              <a:t> gotong royong </a:t>
            </a:r>
            <a:r>
              <a:rPr lang="en-ID" sz="1400" dirty="0" err="1">
                <a:latin typeface="Quire Sans Light" panose="020B0302040400020003" pitchFamily="34" charset="0"/>
              </a:rPr>
              <a:t>tergerus</a:t>
            </a:r>
            <a:r>
              <a:rPr lang="en-ID" sz="1400" dirty="0">
                <a:latin typeface="Quire Sans Light" panose="020B0302040400020003" pitchFamily="34" charset="0"/>
              </a:rPr>
              <a:t> oleh </a:t>
            </a:r>
            <a:r>
              <a:rPr lang="en-ID" sz="1400" dirty="0" err="1">
                <a:latin typeface="Quire Sans Light" panose="020B0302040400020003" pitchFamily="34" charset="0"/>
              </a:rPr>
              <a:t>budaya</a:t>
            </a:r>
            <a:r>
              <a:rPr lang="en-ID" sz="1400" dirty="0">
                <a:latin typeface="Quire Sans Light" panose="020B0302040400020003" pitchFamily="34" charset="0"/>
              </a:rPr>
              <a:t> </a:t>
            </a:r>
            <a:r>
              <a:rPr lang="en-ID" sz="1400" dirty="0" err="1">
                <a:latin typeface="Quire Sans Light" panose="020B0302040400020003" pitchFamily="34" charset="0"/>
              </a:rPr>
              <a:t>komersial</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b="1" dirty="0" err="1">
                <a:latin typeface="Quire Sans Light" panose="020B0302040400020003" pitchFamily="34" charset="0"/>
              </a:rPr>
              <a:t>Bidang</a:t>
            </a:r>
            <a:r>
              <a:rPr lang="en-ID" sz="1400" b="1" dirty="0">
                <a:latin typeface="Quire Sans Light" panose="020B0302040400020003" pitchFamily="34" charset="0"/>
              </a:rPr>
              <a:t> </a:t>
            </a:r>
            <a:r>
              <a:rPr lang="en-ID" sz="1400" b="1" dirty="0" err="1">
                <a:latin typeface="Quire Sans Light" panose="020B0302040400020003" pitchFamily="34" charset="0"/>
              </a:rPr>
              <a:t>politik</a:t>
            </a:r>
            <a:r>
              <a:rPr lang="en-ID" sz="1400" dirty="0">
                <a:latin typeface="Quire Sans Light" panose="020B0302040400020003" pitchFamily="34" charset="0"/>
              </a:rPr>
              <a:t>, </a:t>
            </a:r>
            <a:r>
              <a:rPr lang="en-ID" sz="1400" dirty="0" err="1">
                <a:latin typeface="Quire Sans Light" panose="020B0302040400020003" pitchFamily="34" charset="0"/>
              </a:rPr>
              <a:t>ditandai</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makin</a:t>
            </a:r>
            <a:r>
              <a:rPr lang="en-ID" sz="1400" dirty="0">
                <a:latin typeface="Quire Sans Light" panose="020B0302040400020003" pitchFamily="34" charset="0"/>
              </a:rPr>
              <a:t> </a:t>
            </a:r>
            <a:r>
              <a:rPr lang="en-ID" sz="1400" dirty="0" err="1">
                <a:latin typeface="Quire Sans Light" panose="020B0302040400020003" pitchFamily="34" charset="0"/>
              </a:rPr>
              <a:t>banyaknya</a:t>
            </a:r>
            <a:r>
              <a:rPr lang="en-ID" sz="1400" dirty="0">
                <a:latin typeface="Quire Sans Light" panose="020B0302040400020003" pitchFamily="34" charset="0"/>
              </a:rPr>
              <a:t> wilayah yang </a:t>
            </a:r>
            <a:r>
              <a:rPr lang="en-ID" sz="1400" dirty="0" err="1">
                <a:latin typeface="Quire Sans Light" panose="020B0302040400020003" pitchFamily="34" charset="0"/>
              </a:rPr>
              <a:t>lepas</a:t>
            </a:r>
            <a:r>
              <a:rPr lang="en-ID" sz="1400" dirty="0">
                <a:latin typeface="Quire Sans Light" panose="020B0302040400020003" pitchFamily="34" charset="0"/>
              </a:rPr>
              <a:t> </a:t>
            </a:r>
            <a:r>
              <a:rPr lang="en-ID" sz="1400" dirty="0" err="1">
                <a:latin typeface="Quire Sans Light" panose="020B0302040400020003" pitchFamily="34" charset="0"/>
              </a:rPr>
              <a:t>dari</a:t>
            </a:r>
            <a:r>
              <a:rPr lang="en-ID" sz="1400" dirty="0">
                <a:latin typeface="Quire Sans Light" panose="020B0302040400020003" pitchFamily="34" charset="0"/>
              </a:rPr>
              <a:t> </a:t>
            </a:r>
            <a:r>
              <a:rPr lang="en-ID" sz="1400" dirty="0" err="1">
                <a:latin typeface="Quire Sans Light" panose="020B0302040400020003" pitchFamily="34" charset="0"/>
              </a:rPr>
              <a:t>penjajahan</a:t>
            </a:r>
            <a:r>
              <a:rPr lang="en-ID" sz="1400" dirty="0">
                <a:latin typeface="Quire Sans Light" panose="020B0302040400020003" pitchFamily="34" charset="0"/>
              </a:rPr>
              <a:t> </a:t>
            </a:r>
            <a:r>
              <a:rPr lang="en-ID" sz="1400" dirty="0" err="1">
                <a:latin typeface="Quire Sans Light" panose="020B0302040400020003" pitchFamily="34" charset="0"/>
              </a:rPr>
              <a:t>sehingga</a:t>
            </a:r>
            <a:r>
              <a:rPr lang="en-ID" sz="1400" dirty="0">
                <a:latin typeface="Quire Sans Light" panose="020B0302040400020003" pitchFamily="34" charset="0"/>
              </a:rPr>
              <a:t> </a:t>
            </a:r>
            <a:r>
              <a:rPr lang="en-ID" sz="1400" dirty="0" err="1">
                <a:latin typeface="Quire Sans Light" panose="020B0302040400020003" pitchFamily="34" charset="0"/>
              </a:rPr>
              <a:t>memunculkan</a:t>
            </a:r>
            <a:r>
              <a:rPr lang="en-ID" sz="1400" dirty="0">
                <a:latin typeface="Quire Sans Light" panose="020B0302040400020003" pitchFamily="34" charset="0"/>
              </a:rPr>
              <a:t> </a:t>
            </a:r>
            <a:r>
              <a:rPr lang="en-ID" sz="1400" dirty="0" err="1">
                <a:latin typeface="Quire Sans Light" panose="020B0302040400020003" pitchFamily="34" charset="0"/>
              </a:rPr>
              <a:t>negaranegara</a:t>
            </a:r>
            <a:r>
              <a:rPr lang="en-ID" sz="1400" dirty="0">
                <a:latin typeface="Quire Sans Light" panose="020B0302040400020003" pitchFamily="34" charset="0"/>
              </a:rPr>
              <a:t> </a:t>
            </a:r>
            <a:r>
              <a:rPr lang="en-ID" sz="1400" dirty="0" err="1">
                <a:latin typeface="Quire Sans Light" panose="020B0302040400020003" pitchFamily="34" charset="0"/>
              </a:rPr>
              <a:t>baru</a:t>
            </a:r>
            <a:r>
              <a:rPr lang="en-ID" sz="1400" dirty="0">
                <a:latin typeface="Quire Sans Light" panose="020B0302040400020003" pitchFamily="34" charset="0"/>
              </a:rPr>
              <a:t>, </a:t>
            </a:r>
            <a:r>
              <a:rPr lang="en-ID" sz="1400" dirty="0" err="1">
                <a:latin typeface="Quire Sans Light" panose="020B0302040400020003" pitchFamily="34" charset="0"/>
              </a:rPr>
              <a:t>tumbuhnya</a:t>
            </a:r>
            <a:r>
              <a:rPr lang="en-ID" sz="1400" dirty="0">
                <a:latin typeface="Quire Sans Light" panose="020B0302040400020003" pitchFamily="34" charset="0"/>
              </a:rPr>
              <a:t> negara-negara </a:t>
            </a:r>
            <a:r>
              <a:rPr lang="en-ID" sz="1400" dirty="0" err="1">
                <a:latin typeface="Quire Sans Light" panose="020B0302040400020003" pitchFamily="34" charset="0"/>
              </a:rPr>
              <a:t>demokrasi</a:t>
            </a:r>
            <a:r>
              <a:rPr lang="en-ID" sz="1400" dirty="0">
                <a:latin typeface="Quire Sans Light" panose="020B0302040400020003" pitchFamily="34" charset="0"/>
              </a:rPr>
              <a:t>, </a:t>
            </a:r>
            <a:r>
              <a:rPr lang="en-ID" sz="1400" dirty="0" err="1">
                <a:latin typeface="Quire Sans Light" panose="020B0302040400020003" pitchFamily="34" charset="0"/>
              </a:rPr>
              <a:t>lahirnya</a:t>
            </a:r>
            <a:r>
              <a:rPr lang="en-ID" sz="1400" dirty="0">
                <a:latin typeface="Quire Sans Light" panose="020B0302040400020003" pitchFamily="34" charset="0"/>
              </a:rPr>
              <a:t> </a:t>
            </a:r>
            <a:r>
              <a:rPr lang="en-ID" sz="1400" dirty="0" err="1">
                <a:latin typeface="Quire Sans Light" panose="020B0302040400020003" pitchFamily="34" charset="0"/>
              </a:rPr>
              <a:t>lembaga-lembaga</a:t>
            </a:r>
            <a:r>
              <a:rPr lang="en-ID" sz="1400" dirty="0">
                <a:latin typeface="Quire Sans Light" panose="020B0302040400020003" pitchFamily="34" charset="0"/>
              </a:rPr>
              <a:t> </a:t>
            </a:r>
            <a:r>
              <a:rPr lang="en-ID" sz="1400" dirty="0" err="1">
                <a:latin typeface="Quire Sans Light" panose="020B0302040400020003" pitchFamily="34" charset="0"/>
              </a:rPr>
              <a:t>politik</a:t>
            </a:r>
            <a:r>
              <a:rPr lang="en-ID" sz="1400" dirty="0">
                <a:latin typeface="Quire Sans Light" panose="020B0302040400020003" pitchFamily="34" charset="0"/>
              </a:rPr>
              <a:t>, </a:t>
            </a:r>
            <a:r>
              <a:rPr lang="en-ID" sz="1400" dirty="0" err="1">
                <a:latin typeface="Quire Sans Light" panose="020B0302040400020003" pitchFamily="34" charset="0"/>
              </a:rPr>
              <a:t>serta</a:t>
            </a:r>
            <a:r>
              <a:rPr lang="en-ID" sz="1400" dirty="0">
                <a:latin typeface="Quire Sans Light" panose="020B0302040400020003" pitchFamily="34" charset="0"/>
              </a:rPr>
              <a:t> </a:t>
            </a:r>
            <a:r>
              <a:rPr lang="en-ID" sz="1400" dirty="0" err="1">
                <a:latin typeface="Quire Sans Light" panose="020B0302040400020003" pitchFamily="34" charset="0"/>
              </a:rPr>
              <a:t>makin</a:t>
            </a:r>
            <a:r>
              <a:rPr lang="en-ID" sz="1400" dirty="0">
                <a:latin typeface="Quire Sans Light" panose="020B0302040400020003" pitchFamily="34" charset="0"/>
              </a:rPr>
              <a:t> </a:t>
            </a:r>
            <a:r>
              <a:rPr lang="en-ID" sz="1400" dirty="0" err="1">
                <a:latin typeface="Quire Sans Light" panose="020B0302040400020003" pitchFamily="34" charset="0"/>
              </a:rPr>
              <a:t>diakuinya</a:t>
            </a:r>
            <a:r>
              <a:rPr lang="en-ID" sz="1400" dirty="0">
                <a:latin typeface="Quire Sans Light" panose="020B0302040400020003" pitchFamily="34" charset="0"/>
              </a:rPr>
              <a:t> </a:t>
            </a:r>
            <a:r>
              <a:rPr lang="en-ID" sz="1400" dirty="0" err="1">
                <a:latin typeface="Quire Sans Light" panose="020B0302040400020003" pitchFamily="34" charset="0"/>
              </a:rPr>
              <a:t>hak-hak</a:t>
            </a:r>
            <a:r>
              <a:rPr lang="en-ID" sz="1400" dirty="0">
                <a:latin typeface="Quire Sans Light" panose="020B0302040400020003" pitchFamily="34" charset="0"/>
              </a:rPr>
              <a:t> </a:t>
            </a:r>
            <a:r>
              <a:rPr lang="en-ID" sz="1400" dirty="0" err="1">
                <a:latin typeface="Quire Sans Light" panose="020B0302040400020003" pitchFamily="34" charset="0"/>
              </a:rPr>
              <a:t>asasi</a:t>
            </a:r>
            <a:r>
              <a:rPr lang="en-ID" sz="1400" dirty="0">
                <a:latin typeface="Quire Sans Light" panose="020B0302040400020003" pitchFamily="34" charset="0"/>
              </a:rPr>
              <a:t> </a:t>
            </a:r>
            <a:r>
              <a:rPr lang="en-ID" sz="1400" dirty="0" err="1">
                <a:latin typeface="Quire Sans Light" panose="020B0302040400020003" pitchFamily="34" charset="0"/>
              </a:rPr>
              <a:t>manusia</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b="1" dirty="0" err="1">
                <a:latin typeface="Quire Sans Light" panose="020B0302040400020003" pitchFamily="34" charset="0"/>
              </a:rPr>
              <a:t>Bidang</a:t>
            </a:r>
            <a:r>
              <a:rPr lang="en-ID" sz="1400" b="1" dirty="0">
                <a:latin typeface="Quire Sans Light" panose="020B0302040400020003" pitchFamily="34" charset="0"/>
              </a:rPr>
              <a:t> </a:t>
            </a:r>
            <a:r>
              <a:rPr lang="en-ID" sz="1400" b="1" dirty="0" err="1">
                <a:latin typeface="Quire Sans Light" panose="020B0302040400020003" pitchFamily="34" charset="0"/>
              </a:rPr>
              <a:t>ekonomi</a:t>
            </a:r>
            <a:r>
              <a:rPr lang="en-ID" sz="1400" dirty="0">
                <a:latin typeface="Quire Sans Light" panose="020B0302040400020003" pitchFamily="34" charset="0"/>
              </a:rPr>
              <a:t>, </a:t>
            </a:r>
            <a:r>
              <a:rPr lang="en-ID" sz="1400" dirty="0" err="1">
                <a:latin typeface="Quire Sans Light" panose="020B0302040400020003" pitchFamily="34" charset="0"/>
              </a:rPr>
              <a:t>ditandai</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makin</a:t>
            </a:r>
            <a:r>
              <a:rPr lang="en-ID" sz="1400" dirty="0">
                <a:latin typeface="Quire Sans Light" panose="020B0302040400020003" pitchFamily="34" charset="0"/>
              </a:rPr>
              <a:t> </a:t>
            </a:r>
            <a:r>
              <a:rPr lang="en-ID" sz="1400" dirty="0" err="1">
                <a:latin typeface="Quire Sans Light" panose="020B0302040400020003" pitchFamily="34" charset="0"/>
              </a:rPr>
              <a:t>kompleksnya</a:t>
            </a:r>
            <a:r>
              <a:rPr lang="en-ID" sz="1400" dirty="0">
                <a:latin typeface="Quire Sans Light" panose="020B0302040400020003" pitchFamily="34" charset="0"/>
              </a:rPr>
              <a:t> </a:t>
            </a:r>
            <a:r>
              <a:rPr lang="en-ID" sz="1400" dirty="0" err="1">
                <a:latin typeface="Quire Sans Light" panose="020B0302040400020003" pitchFamily="34" charset="0"/>
              </a:rPr>
              <a:t>kebutuhan</a:t>
            </a:r>
            <a:r>
              <a:rPr lang="en-ID" sz="1400" dirty="0">
                <a:latin typeface="Quire Sans Light" panose="020B0302040400020003" pitchFamily="34" charset="0"/>
              </a:rPr>
              <a:t> </a:t>
            </a:r>
            <a:r>
              <a:rPr lang="en-ID" sz="1400" dirty="0" err="1">
                <a:latin typeface="Quire Sans Light" panose="020B0302040400020003" pitchFamily="34" charset="0"/>
              </a:rPr>
              <a:t>manusia</a:t>
            </a:r>
            <a:r>
              <a:rPr lang="en-ID" sz="1400" dirty="0">
                <a:latin typeface="Quire Sans Light" panose="020B0302040400020003" pitchFamily="34" charset="0"/>
              </a:rPr>
              <a:t> </a:t>
            </a:r>
            <a:r>
              <a:rPr lang="en-ID" sz="1400" dirty="0" err="1">
                <a:latin typeface="Quire Sans Light" panose="020B0302040400020003" pitchFamily="34" charset="0"/>
              </a:rPr>
              <a:t>akan</a:t>
            </a:r>
            <a:r>
              <a:rPr lang="en-ID" sz="1400" dirty="0">
                <a:latin typeface="Quire Sans Light" panose="020B0302040400020003" pitchFamily="34" charset="0"/>
              </a:rPr>
              <a:t> </a:t>
            </a:r>
            <a:r>
              <a:rPr lang="en-ID" sz="1400" dirty="0" err="1">
                <a:latin typeface="Quire Sans Light" panose="020B0302040400020003" pitchFamily="34" charset="0"/>
              </a:rPr>
              <a:t>barang-barang</a:t>
            </a:r>
            <a:r>
              <a:rPr lang="en-ID" sz="1400" dirty="0">
                <a:latin typeface="Quire Sans Light" panose="020B0302040400020003" pitchFamily="34" charset="0"/>
              </a:rPr>
              <a:t> dan </a:t>
            </a:r>
            <a:r>
              <a:rPr lang="en-ID" sz="1400" dirty="0" err="1">
                <a:latin typeface="Quire Sans Light" panose="020B0302040400020003" pitchFamily="34" charset="0"/>
              </a:rPr>
              <a:t>jasa</a:t>
            </a:r>
            <a:r>
              <a:rPr lang="en-ID" sz="1400" dirty="0">
                <a:latin typeface="Quire Sans Light" panose="020B0302040400020003" pitchFamily="34" charset="0"/>
              </a:rPr>
              <a:t> </a:t>
            </a:r>
            <a:r>
              <a:rPr lang="en-ID" sz="1400" dirty="0" err="1">
                <a:latin typeface="Quire Sans Light" panose="020B0302040400020003" pitchFamily="34" charset="0"/>
              </a:rPr>
              <a:t>sehingga</a:t>
            </a:r>
            <a:r>
              <a:rPr lang="en-ID" sz="1400" dirty="0">
                <a:latin typeface="Quire Sans Light" panose="020B0302040400020003" pitchFamily="34" charset="0"/>
              </a:rPr>
              <a:t> </a:t>
            </a:r>
            <a:r>
              <a:rPr lang="en-ID" sz="1400" dirty="0" err="1">
                <a:latin typeface="Quire Sans Light" panose="020B0302040400020003" pitchFamily="34" charset="0"/>
              </a:rPr>
              <a:t>sektor</a:t>
            </a:r>
            <a:r>
              <a:rPr lang="en-ID" sz="1400" dirty="0">
                <a:latin typeface="Quire Sans Light" panose="020B0302040400020003" pitchFamily="34" charset="0"/>
              </a:rPr>
              <a:t> </a:t>
            </a:r>
            <a:r>
              <a:rPr lang="en-ID" sz="1400" dirty="0" err="1">
                <a:latin typeface="Quire Sans Light" panose="020B0302040400020003" pitchFamily="34" charset="0"/>
              </a:rPr>
              <a:t>industri</a:t>
            </a:r>
            <a:r>
              <a:rPr lang="en-ID" sz="1400" dirty="0">
                <a:latin typeface="Quire Sans Light" panose="020B0302040400020003" pitchFamily="34" charset="0"/>
              </a:rPr>
              <a:t> </a:t>
            </a:r>
            <a:r>
              <a:rPr lang="en-ID" sz="1400" dirty="0" err="1">
                <a:latin typeface="Quire Sans Light" panose="020B0302040400020003" pitchFamily="34" charset="0"/>
              </a:rPr>
              <a:t>dibangun</a:t>
            </a:r>
            <a:r>
              <a:rPr lang="en-ID" sz="1400" dirty="0">
                <a:latin typeface="Quire Sans Light" panose="020B0302040400020003" pitchFamily="34" charset="0"/>
              </a:rPr>
              <a:t> </a:t>
            </a:r>
            <a:r>
              <a:rPr lang="en-ID" sz="1400" dirty="0" err="1">
                <a:latin typeface="Quire Sans Light" panose="020B0302040400020003" pitchFamily="34" charset="0"/>
              </a:rPr>
              <a:t>secara</a:t>
            </a:r>
            <a:r>
              <a:rPr lang="en-ID" sz="1400" dirty="0">
                <a:latin typeface="Quire Sans Light" panose="020B0302040400020003" pitchFamily="34" charset="0"/>
              </a:rPr>
              <a:t> </a:t>
            </a:r>
            <a:r>
              <a:rPr lang="en-ID" sz="1400" dirty="0" err="1">
                <a:latin typeface="Quire Sans Light" panose="020B0302040400020003" pitchFamily="34" charset="0"/>
              </a:rPr>
              <a:t>besar-besaran</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memproduksi</a:t>
            </a:r>
            <a:r>
              <a:rPr lang="en-ID" sz="1400" dirty="0">
                <a:latin typeface="Quire Sans Light" panose="020B0302040400020003" pitchFamily="34" charset="0"/>
              </a:rPr>
              <a:t> </a:t>
            </a:r>
            <a:r>
              <a:rPr lang="en-ID" sz="1400" dirty="0" err="1">
                <a:latin typeface="Quire Sans Light" panose="020B0302040400020003" pitchFamily="34" charset="0"/>
              </a:rPr>
              <a:t>barang</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demikian</a:t>
            </a:r>
            <a:r>
              <a:rPr lang="en-ID" sz="1400" dirty="0">
                <a:latin typeface="Quire Sans Light" panose="020B0302040400020003" pitchFamily="34" charset="0"/>
              </a:rPr>
              <a:t>, </a:t>
            </a:r>
            <a:r>
              <a:rPr lang="en-ID" sz="1400" dirty="0" err="1">
                <a:latin typeface="Quire Sans Light" panose="020B0302040400020003" pitchFamily="34" charset="0"/>
              </a:rPr>
              <a:t>kita</a:t>
            </a:r>
            <a:r>
              <a:rPr lang="en-ID" sz="1400" dirty="0">
                <a:latin typeface="Quire Sans Light" panose="020B0302040400020003" pitchFamily="34" charset="0"/>
              </a:rPr>
              <a:t> </a:t>
            </a:r>
            <a:r>
              <a:rPr lang="en-ID" sz="1400" dirty="0" err="1">
                <a:latin typeface="Quire Sans Light" panose="020B0302040400020003" pitchFamily="34" charset="0"/>
              </a:rPr>
              <a:t>akan</a:t>
            </a:r>
            <a:r>
              <a:rPr lang="en-ID" sz="1400" dirty="0">
                <a:latin typeface="Quire Sans Light" panose="020B0302040400020003" pitchFamily="34" charset="0"/>
              </a:rPr>
              <a:t> </a:t>
            </a:r>
            <a:r>
              <a:rPr lang="en-ID" sz="1400" dirty="0" err="1">
                <a:latin typeface="Quire Sans Light" panose="020B0302040400020003" pitchFamily="34" charset="0"/>
              </a:rPr>
              <a:t>makin</a:t>
            </a:r>
            <a:r>
              <a:rPr lang="en-ID" sz="1400" dirty="0">
                <a:latin typeface="Quire Sans Light" panose="020B0302040400020003" pitchFamily="34" charset="0"/>
              </a:rPr>
              <a:t> </a:t>
            </a:r>
            <a:r>
              <a:rPr lang="en-ID" sz="1400" dirty="0" err="1">
                <a:latin typeface="Quire Sans Light" panose="020B0302040400020003" pitchFamily="34" charset="0"/>
              </a:rPr>
              <a:t>mudah</a:t>
            </a:r>
            <a:r>
              <a:rPr lang="en-ID" sz="1400" dirty="0">
                <a:latin typeface="Quire Sans Light" panose="020B0302040400020003" pitchFamily="34" charset="0"/>
              </a:rPr>
              <a:t> </a:t>
            </a:r>
            <a:r>
              <a:rPr lang="en-ID" sz="1400" dirty="0" err="1">
                <a:latin typeface="Quire Sans Light" panose="020B0302040400020003" pitchFamily="34" charset="0"/>
              </a:rPr>
              <a:t>untuk</a:t>
            </a:r>
            <a:r>
              <a:rPr lang="en-ID" sz="1400" dirty="0">
                <a:latin typeface="Quire Sans Light" panose="020B0302040400020003" pitchFamily="34" charset="0"/>
              </a:rPr>
              <a:t> </a:t>
            </a:r>
            <a:r>
              <a:rPr lang="en-ID" sz="1400" dirty="0" err="1">
                <a:latin typeface="Quire Sans Light" panose="020B0302040400020003" pitchFamily="34" charset="0"/>
              </a:rPr>
              <a:t>memperoleh</a:t>
            </a:r>
            <a:r>
              <a:rPr lang="en-ID" sz="1400" dirty="0">
                <a:latin typeface="Quire Sans Light" panose="020B0302040400020003" pitchFamily="34" charset="0"/>
              </a:rPr>
              <a:t> </a:t>
            </a:r>
            <a:r>
              <a:rPr lang="en-ID" sz="1400" dirty="0" err="1">
                <a:latin typeface="Quire Sans Light" panose="020B0302040400020003" pitchFamily="34" charset="0"/>
              </a:rPr>
              <a:t>barang</a:t>
            </a:r>
            <a:r>
              <a:rPr lang="en-ID" sz="1400" dirty="0">
                <a:latin typeface="Quire Sans Light" panose="020B0302040400020003" pitchFamily="34" charset="0"/>
              </a:rPr>
              <a:t> dan </a:t>
            </a:r>
            <a:r>
              <a:rPr lang="en-ID" sz="1400" dirty="0" err="1">
                <a:latin typeface="Quire Sans Light" panose="020B0302040400020003" pitchFamily="34" charset="0"/>
              </a:rPr>
              <a:t>jasa</a:t>
            </a:r>
            <a:r>
              <a:rPr lang="en-ID" sz="1400" dirty="0">
                <a:latin typeface="Quire Sans Light" panose="020B0302040400020003" pitchFamily="34" charset="0"/>
              </a:rPr>
              <a:t>.</a:t>
            </a:r>
          </a:p>
          <a:p>
            <a:pPr marL="342900" indent="-342900" algn="just">
              <a:buFont typeface="+mj-lt"/>
              <a:buAutoNum type="alphaLcPeriod"/>
            </a:pPr>
            <a:endParaRPr lang="en-ID" sz="1400" dirty="0">
              <a:latin typeface="Quire Sans Light" panose="020B0302040400020003" pitchFamily="34" charset="0"/>
            </a:endParaRPr>
          </a:p>
          <a:p>
            <a:pPr marL="342900" indent="-342900" algn="just">
              <a:buFont typeface="+mj-lt"/>
              <a:buAutoNum type="alphaLcPeriod"/>
            </a:pPr>
            <a:r>
              <a:rPr lang="en-ID" sz="1400" b="1" dirty="0" err="1">
                <a:latin typeface="Quire Sans Light" panose="020B0302040400020003" pitchFamily="34" charset="0"/>
              </a:rPr>
              <a:t>Bidang</a:t>
            </a:r>
            <a:r>
              <a:rPr lang="en-ID" sz="1400" b="1" dirty="0">
                <a:latin typeface="Quire Sans Light" panose="020B0302040400020003" pitchFamily="34" charset="0"/>
              </a:rPr>
              <a:t> </a:t>
            </a:r>
            <a:r>
              <a:rPr lang="en-ID" sz="1400" b="1" dirty="0" err="1">
                <a:latin typeface="Quire Sans Light" panose="020B0302040400020003" pitchFamily="34" charset="0"/>
              </a:rPr>
              <a:t>sosial</a:t>
            </a:r>
            <a:r>
              <a:rPr lang="en-ID" sz="1400" dirty="0">
                <a:latin typeface="Quire Sans Light" panose="020B0302040400020003" pitchFamily="34" charset="0"/>
              </a:rPr>
              <a:t>, </a:t>
            </a:r>
            <a:r>
              <a:rPr lang="en-ID" sz="1400" dirty="0" err="1">
                <a:latin typeface="Quire Sans Light" panose="020B0302040400020003" pitchFamily="34" charset="0"/>
              </a:rPr>
              <a:t>ditandai</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makin</a:t>
            </a:r>
            <a:r>
              <a:rPr lang="en-ID" sz="1400" dirty="0">
                <a:latin typeface="Quire Sans Light" panose="020B0302040400020003" pitchFamily="34" charset="0"/>
              </a:rPr>
              <a:t> </a:t>
            </a:r>
            <a:r>
              <a:rPr lang="en-ID" sz="1400" dirty="0" err="1">
                <a:latin typeface="Quire Sans Light" panose="020B0302040400020003" pitchFamily="34" charset="0"/>
              </a:rPr>
              <a:t>banyaknya</a:t>
            </a:r>
            <a:r>
              <a:rPr lang="en-ID" sz="1400" dirty="0">
                <a:latin typeface="Quire Sans Light" panose="020B0302040400020003" pitchFamily="34" charset="0"/>
              </a:rPr>
              <a:t> </a:t>
            </a:r>
            <a:r>
              <a:rPr lang="en-ID" sz="1400" dirty="0" err="1">
                <a:latin typeface="Quire Sans Light" panose="020B0302040400020003" pitchFamily="34" charset="0"/>
              </a:rPr>
              <a:t>kelompok</a:t>
            </a:r>
            <a:r>
              <a:rPr lang="en-ID" sz="1400" dirty="0">
                <a:latin typeface="Quire Sans Light" panose="020B0302040400020003" pitchFamily="34" charset="0"/>
              </a:rPr>
              <a:t> </a:t>
            </a:r>
            <a:r>
              <a:rPr lang="en-ID" sz="1400" dirty="0" err="1">
                <a:latin typeface="Quire Sans Light" panose="020B0302040400020003" pitchFamily="34" charset="0"/>
              </a:rPr>
              <a:t>baru</a:t>
            </a:r>
            <a:r>
              <a:rPr lang="en-ID" sz="1400" dirty="0">
                <a:latin typeface="Quire Sans Light" panose="020B0302040400020003" pitchFamily="34" charset="0"/>
              </a:rPr>
              <a:t> </a:t>
            </a:r>
            <a:r>
              <a:rPr lang="en-ID" sz="1400" dirty="0" err="1">
                <a:latin typeface="Quire Sans Light" panose="020B0302040400020003" pitchFamily="34" charset="0"/>
              </a:rPr>
              <a:t>dalam</a:t>
            </a:r>
            <a:r>
              <a:rPr lang="en-ID" sz="1400" dirty="0">
                <a:latin typeface="Quire Sans Light" panose="020B0302040400020003" pitchFamily="34" charset="0"/>
              </a:rPr>
              <a:t> </a:t>
            </a:r>
            <a:r>
              <a:rPr lang="en-ID" sz="1400" dirty="0" err="1">
                <a:latin typeface="Quire Sans Light" panose="020B0302040400020003" pitchFamily="34" charset="0"/>
              </a:rPr>
              <a:t>masyarakat</a:t>
            </a:r>
            <a:r>
              <a:rPr lang="en-ID" sz="1400" dirty="0">
                <a:latin typeface="Quire Sans Light" panose="020B0302040400020003" pitchFamily="34" charset="0"/>
              </a:rPr>
              <a:t>, </a:t>
            </a:r>
            <a:r>
              <a:rPr lang="en-ID" sz="1400" dirty="0" err="1">
                <a:latin typeface="Quire Sans Light" panose="020B0302040400020003" pitchFamily="34" charset="0"/>
              </a:rPr>
              <a:t>seperti</a:t>
            </a:r>
            <a:r>
              <a:rPr lang="en-ID" sz="1400" dirty="0">
                <a:latin typeface="Quire Sans Light" panose="020B0302040400020003" pitchFamily="34" charset="0"/>
              </a:rPr>
              <a:t> </a:t>
            </a:r>
            <a:r>
              <a:rPr lang="en-ID" sz="1400" dirty="0" err="1">
                <a:latin typeface="Quire Sans Light" panose="020B0302040400020003" pitchFamily="34" charset="0"/>
              </a:rPr>
              <a:t>kelompok</a:t>
            </a:r>
            <a:r>
              <a:rPr lang="en-ID" sz="1400" dirty="0">
                <a:latin typeface="Quire Sans Light" panose="020B0302040400020003" pitchFamily="34" charset="0"/>
              </a:rPr>
              <a:t> </a:t>
            </a:r>
            <a:r>
              <a:rPr lang="en-ID" sz="1400" dirty="0" err="1">
                <a:latin typeface="Quire Sans Light" panose="020B0302040400020003" pitchFamily="34" charset="0"/>
              </a:rPr>
              <a:t>buruh</a:t>
            </a:r>
            <a:r>
              <a:rPr lang="en-ID" sz="1400" dirty="0">
                <a:latin typeface="Quire Sans Light" panose="020B0302040400020003" pitchFamily="34" charset="0"/>
              </a:rPr>
              <a:t>, </a:t>
            </a:r>
            <a:r>
              <a:rPr lang="en-ID" sz="1400" dirty="0" err="1">
                <a:latin typeface="Quire Sans Light" panose="020B0302040400020003" pitchFamily="34" charset="0"/>
              </a:rPr>
              <a:t>kaum</a:t>
            </a:r>
            <a:r>
              <a:rPr lang="en-ID" sz="1400" dirty="0">
                <a:latin typeface="Quire Sans Light" panose="020B0302040400020003" pitchFamily="34" charset="0"/>
              </a:rPr>
              <a:t> </a:t>
            </a:r>
            <a:r>
              <a:rPr lang="en-ID" sz="1400" dirty="0" err="1">
                <a:latin typeface="Quire Sans Light" panose="020B0302040400020003" pitchFamily="34" charset="0"/>
              </a:rPr>
              <a:t>intelektual</a:t>
            </a:r>
            <a:r>
              <a:rPr lang="en-ID" sz="1400" dirty="0">
                <a:latin typeface="Quire Sans Light" panose="020B0302040400020003" pitchFamily="34" charset="0"/>
              </a:rPr>
              <a:t>, </a:t>
            </a:r>
            <a:r>
              <a:rPr lang="en-ID" sz="1400" dirty="0" err="1">
                <a:latin typeface="Quire Sans Light" panose="020B0302040400020003" pitchFamily="34" charset="0"/>
              </a:rPr>
              <a:t>kelompok</a:t>
            </a:r>
            <a:r>
              <a:rPr lang="en-ID" sz="1400" dirty="0">
                <a:latin typeface="Quire Sans Light" panose="020B0302040400020003" pitchFamily="34" charset="0"/>
              </a:rPr>
              <a:t> </a:t>
            </a:r>
            <a:r>
              <a:rPr lang="en-ID" sz="1400" dirty="0" err="1">
                <a:latin typeface="Quire Sans Light" panose="020B0302040400020003" pitchFamily="34" charset="0"/>
              </a:rPr>
              <a:t>manajer</a:t>
            </a:r>
            <a:r>
              <a:rPr lang="en-ID" sz="1400" dirty="0">
                <a:latin typeface="Quire Sans Light" panose="020B0302040400020003" pitchFamily="34" charset="0"/>
              </a:rPr>
              <a:t>, dan </a:t>
            </a:r>
            <a:r>
              <a:rPr lang="en-ID" sz="1400" dirty="0" err="1">
                <a:latin typeface="Quire Sans Light" panose="020B0302040400020003" pitchFamily="34" charset="0"/>
              </a:rPr>
              <a:t>kelompok</a:t>
            </a:r>
            <a:r>
              <a:rPr lang="en-ID" sz="1400" dirty="0">
                <a:latin typeface="Quire Sans Light" panose="020B0302040400020003" pitchFamily="34" charset="0"/>
              </a:rPr>
              <a:t> </a:t>
            </a:r>
            <a:r>
              <a:rPr lang="en-ID" sz="1400" dirty="0" err="1">
                <a:latin typeface="Quire Sans Light" panose="020B0302040400020003" pitchFamily="34" charset="0"/>
              </a:rPr>
              <a:t>ekonomi</a:t>
            </a:r>
            <a:r>
              <a:rPr lang="en-ID" sz="1400" dirty="0">
                <a:latin typeface="Quire Sans Light" panose="020B0302040400020003" pitchFamily="34" charset="0"/>
              </a:rPr>
              <a:t> </a:t>
            </a:r>
            <a:r>
              <a:rPr lang="en-ID" sz="1400" dirty="0" err="1">
                <a:latin typeface="Quire Sans Light" panose="020B0302040400020003" pitchFamily="34" charset="0"/>
              </a:rPr>
              <a:t>kelas</a:t>
            </a:r>
            <a:r>
              <a:rPr lang="en-ID" sz="1400" dirty="0">
                <a:latin typeface="Quire Sans Light" panose="020B0302040400020003" pitchFamily="34" charset="0"/>
              </a:rPr>
              <a:t> (</a:t>
            </a:r>
            <a:r>
              <a:rPr lang="en-ID" sz="1400" dirty="0" err="1">
                <a:latin typeface="Quire Sans Light" panose="020B0302040400020003" pitchFamily="34" charset="0"/>
              </a:rPr>
              <a:t>kelas</a:t>
            </a:r>
            <a:r>
              <a:rPr lang="en-ID" sz="1400" dirty="0">
                <a:latin typeface="Quire Sans Light" panose="020B0302040400020003" pitchFamily="34" charset="0"/>
              </a:rPr>
              <a:t> </a:t>
            </a:r>
            <a:r>
              <a:rPr lang="en-ID" sz="1400" dirty="0" err="1">
                <a:latin typeface="Quire Sans Light" panose="020B0302040400020003" pitchFamily="34" charset="0"/>
              </a:rPr>
              <a:t>menengah</a:t>
            </a:r>
            <a:r>
              <a:rPr lang="en-ID" sz="1400" dirty="0">
                <a:latin typeface="Quire Sans Light" panose="020B0302040400020003" pitchFamily="34" charset="0"/>
              </a:rPr>
              <a:t> dan </a:t>
            </a:r>
            <a:r>
              <a:rPr lang="en-ID" sz="1400" dirty="0" err="1">
                <a:latin typeface="Quire Sans Light" panose="020B0302040400020003" pitchFamily="34" charset="0"/>
              </a:rPr>
              <a:t>kelas</a:t>
            </a:r>
            <a:r>
              <a:rPr lang="en-ID" sz="1400" dirty="0">
                <a:latin typeface="Quire Sans Light" panose="020B0302040400020003" pitchFamily="34" charset="0"/>
              </a:rPr>
              <a:t> </a:t>
            </a:r>
            <a:r>
              <a:rPr lang="en-ID" sz="1400" dirty="0" err="1">
                <a:latin typeface="Quire Sans Light" panose="020B0302040400020003" pitchFamily="34" charset="0"/>
              </a:rPr>
              <a:t>atas</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demikian</a:t>
            </a:r>
            <a:r>
              <a:rPr lang="en-ID" sz="1400" dirty="0">
                <a:latin typeface="Quire Sans Light" panose="020B0302040400020003" pitchFamily="34" charset="0"/>
              </a:rPr>
              <a:t>, </a:t>
            </a:r>
            <a:r>
              <a:rPr lang="en-ID" sz="1400" dirty="0" err="1">
                <a:latin typeface="Quire Sans Light" panose="020B0302040400020003" pitchFamily="34" charset="0"/>
              </a:rPr>
              <a:t>terdapat</a:t>
            </a:r>
            <a:r>
              <a:rPr lang="en-ID" sz="1400" dirty="0">
                <a:latin typeface="Quire Sans Light" panose="020B0302040400020003" pitchFamily="34" charset="0"/>
              </a:rPr>
              <a:t> </a:t>
            </a:r>
            <a:r>
              <a:rPr lang="en-ID" sz="1400" dirty="0" err="1">
                <a:latin typeface="Quire Sans Light" panose="020B0302040400020003" pitchFamily="34" charset="0"/>
              </a:rPr>
              <a:t>banyak</a:t>
            </a:r>
            <a:r>
              <a:rPr lang="en-ID" sz="1400" dirty="0">
                <a:latin typeface="Quire Sans Light" panose="020B0302040400020003" pitchFamily="34" charset="0"/>
              </a:rPr>
              <a:t> </a:t>
            </a:r>
            <a:r>
              <a:rPr lang="en-ID" sz="1400" dirty="0" err="1">
                <a:latin typeface="Quire Sans Light" panose="020B0302040400020003" pitchFamily="34" charset="0"/>
              </a:rPr>
              <a:t>ragam</a:t>
            </a:r>
            <a:r>
              <a:rPr lang="en-ID" sz="1400" dirty="0">
                <a:latin typeface="Quire Sans Light" panose="020B0302040400020003" pitchFamily="34" charset="0"/>
              </a:rPr>
              <a:t> </a:t>
            </a:r>
            <a:r>
              <a:rPr lang="en-ID" sz="1400" dirty="0" err="1">
                <a:latin typeface="Quire Sans Light" panose="020B0302040400020003" pitchFamily="34" charset="0"/>
              </a:rPr>
              <a:t>spesialisasi</a:t>
            </a:r>
            <a:r>
              <a:rPr lang="en-ID" sz="1400" dirty="0">
                <a:latin typeface="Quire Sans Light" panose="020B0302040400020003" pitchFamily="34" charset="0"/>
              </a:rPr>
              <a:t> </a:t>
            </a:r>
            <a:r>
              <a:rPr lang="en-ID" sz="1400" dirty="0" err="1">
                <a:latin typeface="Quire Sans Light" panose="020B0302040400020003" pitchFamily="34" charset="0"/>
              </a:rPr>
              <a:t>pekerjaan</a:t>
            </a:r>
            <a:r>
              <a:rPr lang="en-ID" sz="1400" dirty="0">
                <a:latin typeface="Quire Sans Light" panose="020B0302040400020003" pitchFamily="34" charset="0"/>
              </a:rPr>
              <a:t> </a:t>
            </a:r>
            <a:r>
              <a:rPr lang="en-ID" sz="1400" dirty="0" err="1">
                <a:latin typeface="Quire Sans Light" panose="020B0302040400020003" pitchFamily="34" charset="0"/>
              </a:rPr>
              <a:t>sesuai</a:t>
            </a:r>
            <a:r>
              <a:rPr lang="en-ID" sz="1400" dirty="0">
                <a:latin typeface="Quire Sans Light" panose="020B0302040400020003" pitchFamily="34" charset="0"/>
              </a:rPr>
              <a:t> </a:t>
            </a:r>
            <a:r>
              <a:rPr lang="en-ID" sz="1400" dirty="0" err="1">
                <a:latin typeface="Quire Sans Light" panose="020B0302040400020003" pitchFamily="34" charset="0"/>
              </a:rPr>
              <a:t>dengan</a:t>
            </a:r>
            <a:r>
              <a:rPr lang="en-ID" sz="1400" dirty="0">
                <a:latin typeface="Quire Sans Light" panose="020B0302040400020003" pitchFamily="34" charset="0"/>
              </a:rPr>
              <a:t> </a:t>
            </a:r>
            <a:r>
              <a:rPr lang="en-ID" sz="1400" dirty="0" err="1">
                <a:latin typeface="Quire Sans Light" panose="020B0302040400020003" pitchFamily="34" charset="0"/>
              </a:rPr>
              <a:t>perannya</a:t>
            </a:r>
            <a:r>
              <a:rPr lang="en-ID" sz="1400" dirty="0">
                <a:latin typeface="Quire Sans Light" panose="020B0302040400020003" pitchFamily="34" charset="0"/>
              </a:rPr>
              <a:t>.</a:t>
            </a:r>
          </a:p>
        </p:txBody>
      </p:sp>
    </p:spTree>
    <p:extLst>
      <p:ext uri="{BB962C8B-B14F-4D97-AF65-F5344CB8AC3E}">
        <p14:creationId xmlns:p14="http://schemas.microsoft.com/office/powerpoint/2010/main" val="1152420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7D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898D9-3AA2-F8C0-D261-65223BD4B553}"/>
              </a:ext>
            </a:extLst>
          </p:cNvPr>
          <p:cNvSpPr/>
          <p:nvPr/>
        </p:nvSpPr>
        <p:spPr>
          <a:xfrm>
            <a:off x="381000" y="355166"/>
            <a:ext cx="381000" cy="400110"/>
          </a:xfrm>
          <a:prstGeom prst="roundRect">
            <a:avLst/>
          </a:prstGeom>
          <a:solidFill>
            <a:srgbClr val="007074"/>
          </a:solidFill>
          <a:ln>
            <a:solidFill>
              <a:srgbClr val="007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132EE91E-7348-BEF6-FB68-5263C7ACBF8C}"/>
              </a:ext>
            </a:extLst>
          </p:cNvPr>
          <p:cNvSpPr txBox="1"/>
          <p:nvPr/>
        </p:nvSpPr>
        <p:spPr>
          <a:xfrm>
            <a:off x="914400" y="355166"/>
            <a:ext cx="5860674" cy="400110"/>
          </a:xfrm>
          <a:prstGeom prst="rect">
            <a:avLst/>
          </a:prstGeom>
          <a:noFill/>
        </p:spPr>
        <p:txBody>
          <a:bodyPr wrap="square" rtlCol="0">
            <a:spAutoFit/>
          </a:bodyPr>
          <a:lstStyle/>
          <a:p>
            <a:r>
              <a:rPr lang="en-US" sz="2000" b="1" dirty="0" err="1">
                <a:latin typeface="Quire Sans" panose="020B0502040400020003" pitchFamily="34" charset="0"/>
                <a:cs typeface="Quire Sans" panose="020B0502040400020003" pitchFamily="34" charset="0"/>
              </a:rPr>
              <a:t>Pandangan</a:t>
            </a:r>
            <a:r>
              <a:rPr lang="en-US" sz="2000" b="1" dirty="0">
                <a:latin typeface="Quire Sans" panose="020B0502040400020003" pitchFamily="34" charset="0"/>
                <a:cs typeface="Quire Sans" panose="020B0502040400020003" pitchFamily="34" charset="0"/>
              </a:rPr>
              <a:t> Para </a:t>
            </a:r>
            <a:r>
              <a:rPr lang="en-US" sz="2000" b="1" dirty="0" err="1">
                <a:latin typeface="Quire Sans" panose="020B0502040400020003" pitchFamily="34" charset="0"/>
                <a:cs typeface="Quire Sans" panose="020B0502040400020003" pitchFamily="34" charset="0"/>
              </a:rPr>
              <a:t>Tokoh</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tentang</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Perubahan</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Sosial</a:t>
            </a:r>
            <a:endParaRPr lang="en-ID" sz="2000" b="1" dirty="0">
              <a:latin typeface="Quire Sans" panose="020B0502040400020003" pitchFamily="34" charset="0"/>
              <a:cs typeface="Quire Sans" panose="020B0502040400020003" pitchFamily="34" charset="0"/>
            </a:endParaRPr>
          </a:p>
        </p:txBody>
      </p:sp>
      <p:sp>
        <p:nvSpPr>
          <p:cNvPr id="5" name="TextBox 4">
            <a:extLst>
              <a:ext uri="{FF2B5EF4-FFF2-40B4-BE49-F238E27FC236}">
                <a16:creationId xmlns:a16="http://schemas.microsoft.com/office/drawing/2014/main" id="{C0F56A1A-45DB-C6FA-D2B6-1E7347A77CE6}"/>
              </a:ext>
            </a:extLst>
          </p:cNvPr>
          <p:cNvSpPr txBox="1"/>
          <p:nvPr/>
        </p:nvSpPr>
        <p:spPr>
          <a:xfrm>
            <a:off x="342900" y="316886"/>
            <a:ext cx="457200" cy="476669"/>
          </a:xfrm>
          <a:prstGeom prst="rect">
            <a:avLst/>
          </a:prstGeom>
          <a:noFill/>
        </p:spPr>
        <p:txBody>
          <a:bodyPr wrap="square">
            <a:spAutoFit/>
          </a:bodyPr>
          <a:lstStyle/>
          <a:p>
            <a:pPr lvl="0" algn="ctr">
              <a:lnSpc>
                <a:spcPct val="107000"/>
              </a:lnSpc>
              <a:spcAft>
                <a:spcPts val="800"/>
              </a:spcAft>
            </a:pPr>
            <a:r>
              <a:rPr lang="en-US" sz="2400" b="1" kern="100" dirty="0">
                <a:solidFill>
                  <a:srgbClr val="E1926A"/>
                </a:solidFill>
                <a:effectLst/>
                <a:latin typeface="Dm sans" pitchFamily="2" charset="0"/>
                <a:ea typeface="Calibri" panose="020F0502020204030204" pitchFamily="34" charset="0"/>
                <a:cs typeface="Times New Roman" panose="02020603050405020304" pitchFamily="18" charset="0"/>
              </a:rPr>
              <a:t>1</a:t>
            </a:r>
            <a:endParaRPr lang="en-ID" sz="2400" b="1" kern="100" dirty="0">
              <a:solidFill>
                <a:srgbClr val="E1926A"/>
              </a:solidFill>
              <a:effectLst/>
              <a:latin typeface="Dm sans" pitchFamily="2"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74436FB-FBEC-B303-CBDB-C0F32A0967B2}"/>
              </a:ext>
            </a:extLst>
          </p:cNvPr>
          <p:cNvSpPr txBox="1"/>
          <p:nvPr/>
        </p:nvSpPr>
        <p:spPr>
          <a:xfrm>
            <a:off x="914400" y="748731"/>
            <a:ext cx="7848600" cy="523220"/>
          </a:xfrm>
          <a:prstGeom prst="rect">
            <a:avLst/>
          </a:prstGeom>
          <a:noFill/>
        </p:spPr>
        <p:txBody>
          <a:bodyPr wrap="square">
            <a:spAutoFit/>
          </a:bodyPr>
          <a:lstStyle/>
          <a:p>
            <a:pPr algn="just"/>
            <a:r>
              <a:rPr lang="en-ID" sz="1400" dirty="0" err="1"/>
              <a:t>Perubahan</a:t>
            </a:r>
            <a:r>
              <a:rPr lang="en-ID" sz="1400" dirty="0"/>
              <a:t> </a:t>
            </a:r>
            <a:r>
              <a:rPr lang="en-ID" sz="1400" dirty="0" err="1"/>
              <a:t>sosial</a:t>
            </a:r>
            <a:r>
              <a:rPr lang="en-ID" sz="1400" dirty="0"/>
              <a:t> </a:t>
            </a:r>
            <a:r>
              <a:rPr lang="en-ID" sz="1400" dirty="0" err="1"/>
              <a:t>memiliki</a:t>
            </a:r>
            <a:r>
              <a:rPr lang="en-ID" sz="1400" dirty="0"/>
              <a:t> </a:t>
            </a:r>
            <a:r>
              <a:rPr lang="en-ID" sz="1400" dirty="0" err="1"/>
              <a:t>makna</a:t>
            </a:r>
            <a:r>
              <a:rPr lang="en-ID" sz="1400" dirty="0"/>
              <a:t> yang </a:t>
            </a:r>
            <a:r>
              <a:rPr lang="en-ID" sz="1400" dirty="0" err="1"/>
              <a:t>luas</a:t>
            </a:r>
            <a:r>
              <a:rPr lang="en-ID" sz="1400" dirty="0"/>
              <a:t> dan </a:t>
            </a:r>
            <a:r>
              <a:rPr lang="en-ID" sz="1400" dirty="0" err="1"/>
              <a:t>mencakup</a:t>
            </a:r>
            <a:r>
              <a:rPr lang="en-ID" sz="1400" dirty="0"/>
              <a:t> </a:t>
            </a:r>
            <a:r>
              <a:rPr lang="en-ID" sz="1400" dirty="0" err="1"/>
              <a:t>berbagai</a:t>
            </a:r>
            <a:r>
              <a:rPr lang="en-ID" sz="1400" dirty="0"/>
              <a:t> </a:t>
            </a:r>
            <a:r>
              <a:rPr lang="en-ID" sz="1400" dirty="0" err="1"/>
              <a:t>segi</a:t>
            </a:r>
            <a:r>
              <a:rPr lang="en-ID" sz="1400" dirty="0"/>
              <a:t> </a:t>
            </a:r>
            <a:r>
              <a:rPr lang="en-ID" sz="1400" dirty="0" err="1"/>
              <a:t>kehidupan</a:t>
            </a:r>
            <a:r>
              <a:rPr lang="en-ID" sz="1400" dirty="0"/>
              <a:t>, </a:t>
            </a:r>
            <a:r>
              <a:rPr lang="en-ID" sz="1400" dirty="0" err="1"/>
              <a:t>seperti</a:t>
            </a:r>
            <a:r>
              <a:rPr lang="en-ID" sz="1400" dirty="0"/>
              <a:t> </a:t>
            </a:r>
            <a:r>
              <a:rPr lang="en-ID" sz="1400" dirty="0" err="1"/>
              <a:t>ekonomi</a:t>
            </a:r>
            <a:r>
              <a:rPr lang="en-ID" sz="1400" dirty="0"/>
              <a:t>, </a:t>
            </a:r>
            <a:r>
              <a:rPr lang="en-ID" sz="1400" dirty="0" err="1"/>
              <a:t>sosial</a:t>
            </a:r>
            <a:r>
              <a:rPr lang="en-ID" sz="1400" dirty="0"/>
              <a:t>, dan </a:t>
            </a:r>
            <a:r>
              <a:rPr lang="en-ID" sz="1400" dirty="0" err="1"/>
              <a:t>politik</a:t>
            </a:r>
            <a:r>
              <a:rPr lang="en-ID" sz="1400" dirty="0"/>
              <a:t>. </a:t>
            </a:r>
            <a:r>
              <a:rPr lang="en-ID" sz="1400" dirty="0" err="1"/>
              <a:t>Berikut</a:t>
            </a:r>
            <a:r>
              <a:rPr lang="en-ID" sz="1400" dirty="0"/>
              <a:t> </a:t>
            </a:r>
            <a:r>
              <a:rPr lang="en-ID" sz="1400" dirty="0" err="1"/>
              <a:t>adalah</a:t>
            </a:r>
            <a:r>
              <a:rPr lang="en-ID" sz="1400" dirty="0"/>
              <a:t> </a:t>
            </a:r>
            <a:r>
              <a:rPr lang="en-ID" sz="1400" dirty="0" err="1"/>
              <a:t>beberapa</a:t>
            </a:r>
            <a:r>
              <a:rPr lang="en-ID" sz="1400" dirty="0"/>
              <a:t> </a:t>
            </a:r>
            <a:r>
              <a:rPr lang="en-ID" sz="1400" dirty="0" err="1"/>
              <a:t>pandangan</a:t>
            </a:r>
            <a:r>
              <a:rPr lang="en-ID" sz="1400" dirty="0"/>
              <a:t> para </a:t>
            </a:r>
            <a:r>
              <a:rPr lang="en-ID" sz="1400" dirty="0" err="1"/>
              <a:t>tokoh</a:t>
            </a:r>
            <a:r>
              <a:rPr lang="en-ID" sz="1400" dirty="0"/>
              <a:t> </a:t>
            </a:r>
            <a:r>
              <a:rPr lang="en-ID" sz="1400" dirty="0" err="1"/>
              <a:t>tentang</a:t>
            </a:r>
            <a:r>
              <a:rPr lang="en-ID" sz="1400" dirty="0"/>
              <a:t> </a:t>
            </a:r>
            <a:r>
              <a:rPr lang="en-ID" sz="1400" dirty="0" err="1"/>
              <a:t>perubahan</a:t>
            </a:r>
            <a:r>
              <a:rPr lang="en-ID" sz="1400" dirty="0"/>
              <a:t> </a:t>
            </a:r>
            <a:r>
              <a:rPr lang="en-ID" sz="1400" dirty="0" err="1"/>
              <a:t>sosial</a:t>
            </a:r>
            <a:r>
              <a:rPr lang="en-ID" sz="1400" dirty="0"/>
              <a:t>.</a:t>
            </a:r>
          </a:p>
        </p:txBody>
      </p:sp>
      <p:sp>
        <p:nvSpPr>
          <p:cNvPr id="11" name="TextBox 10">
            <a:extLst>
              <a:ext uri="{FF2B5EF4-FFF2-40B4-BE49-F238E27FC236}">
                <a16:creationId xmlns:a16="http://schemas.microsoft.com/office/drawing/2014/main" id="{D446993C-3D7B-DB64-1FBC-DC17C3B7760B}"/>
              </a:ext>
            </a:extLst>
          </p:cNvPr>
          <p:cNvSpPr txBox="1"/>
          <p:nvPr/>
        </p:nvSpPr>
        <p:spPr>
          <a:xfrm>
            <a:off x="914400" y="1246177"/>
            <a:ext cx="7772400" cy="738664"/>
          </a:xfrm>
          <a:prstGeom prst="rect">
            <a:avLst/>
          </a:prstGeom>
          <a:noFill/>
        </p:spPr>
        <p:txBody>
          <a:bodyPr wrap="square">
            <a:spAutoFit/>
          </a:bodyPr>
          <a:lstStyle/>
          <a:p>
            <a:pPr marL="342900" indent="-342900" algn="just">
              <a:buFont typeface="+mj-lt"/>
              <a:buAutoNum type="alphaLcPeriod"/>
            </a:pPr>
            <a:r>
              <a:rPr lang="en-ID" sz="1400" b="1" dirty="0" err="1"/>
              <a:t>Selo</a:t>
            </a:r>
            <a:r>
              <a:rPr lang="en-ID" sz="1400" b="1" dirty="0"/>
              <a:t> </a:t>
            </a:r>
            <a:r>
              <a:rPr lang="en-ID" sz="1400" b="1" dirty="0" err="1"/>
              <a:t>Soemardjan</a:t>
            </a:r>
            <a:r>
              <a:rPr lang="en-ID" sz="1400" b="1" dirty="0"/>
              <a:t> </a:t>
            </a:r>
            <a:r>
              <a:rPr lang="en-ID" sz="1400" dirty="0"/>
              <a:t>(</a:t>
            </a:r>
            <a:r>
              <a:rPr lang="en-ID" sz="1400" dirty="0" err="1"/>
              <a:t>dalam</a:t>
            </a:r>
            <a:r>
              <a:rPr lang="en-ID" sz="1400" dirty="0"/>
              <a:t> </a:t>
            </a:r>
            <a:r>
              <a:rPr lang="en-ID" sz="1400" dirty="0" err="1"/>
              <a:t>Soekanto</a:t>
            </a:r>
            <a:r>
              <a:rPr lang="en-ID" sz="1400" dirty="0"/>
              <a:t>, 2015) </a:t>
            </a:r>
            <a:r>
              <a:rPr lang="en-ID" sz="1400" dirty="0" err="1"/>
              <a:t>menyatakan</a:t>
            </a:r>
            <a:r>
              <a:rPr lang="en-ID" sz="1400" dirty="0"/>
              <a:t> </a:t>
            </a:r>
            <a:r>
              <a:rPr lang="en-ID" sz="1400" dirty="0" err="1"/>
              <a:t>bahwa</a:t>
            </a:r>
            <a:r>
              <a:rPr lang="en-ID" sz="1400" dirty="0"/>
              <a:t> </a:t>
            </a:r>
            <a:r>
              <a:rPr lang="en-ID" sz="1400" dirty="0" err="1"/>
              <a:t>perubahan</a:t>
            </a:r>
            <a:r>
              <a:rPr lang="en-ID" sz="1400" dirty="0"/>
              <a:t> </a:t>
            </a:r>
            <a:r>
              <a:rPr lang="en-ID" sz="1400" dirty="0" err="1"/>
              <a:t>sosial</a:t>
            </a:r>
            <a:r>
              <a:rPr lang="en-ID" sz="1400" dirty="0"/>
              <a:t> </a:t>
            </a:r>
            <a:r>
              <a:rPr lang="en-ID" sz="1400" dirty="0" err="1"/>
              <a:t>adalah</a:t>
            </a:r>
            <a:r>
              <a:rPr lang="en-ID" sz="1400" dirty="0"/>
              <a:t> </a:t>
            </a:r>
            <a:r>
              <a:rPr lang="en-ID" sz="1400" dirty="0" err="1"/>
              <a:t>perubahan</a:t>
            </a:r>
            <a:r>
              <a:rPr lang="en-ID" sz="1400" dirty="0"/>
              <a:t> pada </a:t>
            </a:r>
            <a:r>
              <a:rPr lang="en-ID" sz="1400" dirty="0" err="1"/>
              <a:t>lembagalembaga</a:t>
            </a:r>
            <a:r>
              <a:rPr lang="en-ID" sz="1400" dirty="0"/>
              <a:t> </a:t>
            </a:r>
            <a:r>
              <a:rPr lang="en-ID" sz="1400" dirty="0" err="1"/>
              <a:t>kemasyarakatan</a:t>
            </a:r>
            <a:r>
              <a:rPr lang="en-ID" sz="1400" dirty="0"/>
              <a:t> di </a:t>
            </a:r>
            <a:r>
              <a:rPr lang="en-ID" sz="1400" dirty="0" err="1"/>
              <a:t>dalam</a:t>
            </a:r>
            <a:r>
              <a:rPr lang="en-ID" sz="1400" dirty="0"/>
              <a:t> </a:t>
            </a:r>
            <a:r>
              <a:rPr lang="en-ID" sz="1400" dirty="0" err="1"/>
              <a:t>suatu</a:t>
            </a:r>
            <a:r>
              <a:rPr lang="en-ID" sz="1400" dirty="0"/>
              <a:t> </a:t>
            </a:r>
            <a:r>
              <a:rPr lang="en-ID" sz="1400" dirty="0" err="1"/>
              <a:t>masyarakat</a:t>
            </a:r>
            <a:r>
              <a:rPr lang="en-ID" sz="1400" dirty="0"/>
              <a:t> yang </a:t>
            </a:r>
            <a:r>
              <a:rPr lang="en-ID" sz="1400" dirty="0" err="1"/>
              <a:t>memengaruhi</a:t>
            </a:r>
            <a:r>
              <a:rPr lang="en-ID" sz="1400" dirty="0"/>
              <a:t> </a:t>
            </a:r>
            <a:r>
              <a:rPr lang="en-ID" sz="1400" dirty="0" err="1"/>
              <a:t>sistem</a:t>
            </a:r>
            <a:r>
              <a:rPr lang="en-ID" sz="1400" dirty="0"/>
              <a:t> </a:t>
            </a:r>
            <a:r>
              <a:rPr lang="en-ID" sz="1400" dirty="0" err="1"/>
              <a:t>sosialnya</a:t>
            </a:r>
            <a:r>
              <a:rPr lang="en-ID" sz="1400" dirty="0"/>
              <a:t>, </a:t>
            </a:r>
            <a:r>
              <a:rPr lang="en-ID" sz="1400" dirty="0" err="1"/>
              <a:t>termasuk</a:t>
            </a:r>
            <a:r>
              <a:rPr lang="en-ID" sz="1400" dirty="0"/>
              <a:t> </a:t>
            </a:r>
            <a:r>
              <a:rPr lang="en-ID" sz="1400" dirty="0" err="1"/>
              <a:t>nilai-nilai</a:t>
            </a:r>
            <a:r>
              <a:rPr lang="en-ID" sz="1400" dirty="0"/>
              <a:t>, </a:t>
            </a:r>
            <a:r>
              <a:rPr lang="en-ID" sz="1400" dirty="0" err="1"/>
              <a:t>sikap</a:t>
            </a:r>
            <a:r>
              <a:rPr lang="en-ID" sz="1400" dirty="0"/>
              <a:t>, dan </a:t>
            </a:r>
            <a:r>
              <a:rPr lang="en-ID" sz="1400" dirty="0" err="1"/>
              <a:t>perilaku</a:t>
            </a:r>
            <a:r>
              <a:rPr lang="en-ID" sz="1400" dirty="0"/>
              <a:t> di </a:t>
            </a:r>
            <a:r>
              <a:rPr lang="en-ID" sz="1400" dirty="0" err="1"/>
              <a:t>antara</a:t>
            </a:r>
            <a:r>
              <a:rPr lang="en-ID" sz="1400" dirty="0"/>
              <a:t> </a:t>
            </a:r>
            <a:r>
              <a:rPr lang="en-ID" sz="1400" dirty="0" err="1"/>
              <a:t>kelompok-kelompok</a:t>
            </a:r>
            <a:r>
              <a:rPr lang="en-ID" sz="1400" dirty="0"/>
              <a:t> </a:t>
            </a:r>
            <a:r>
              <a:rPr lang="en-ID" sz="1400" dirty="0" err="1"/>
              <a:t>dalam</a:t>
            </a:r>
            <a:r>
              <a:rPr lang="en-ID" sz="1400" dirty="0"/>
              <a:t> </a:t>
            </a:r>
            <a:r>
              <a:rPr lang="en-ID" sz="1400" dirty="0" err="1"/>
              <a:t>masyarakat</a:t>
            </a:r>
            <a:r>
              <a:rPr lang="en-ID" sz="1400" dirty="0"/>
              <a:t>.</a:t>
            </a:r>
          </a:p>
        </p:txBody>
      </p:sp>
      <p:sp>
        <p:nvSpPr>
          <p:cNvPr id="12" name="TextBox 11">
            <a:extLst>
              <a:ext uri="{FF2B5EF4-FFF2-40B4-BE49-F238E27FC236}">
                <a16:creationId xmlns:a16="http://schemas.microsoft.com/office/drawing/2014/main" id="{32BDC936-C55F-54E9-B029-0E733C451B16}"/>
              </a:ext>
            </a:extLst>
          </p:cNvPr>
          <p:cNvSpPr txBox="1"/>
          <p:nvPr/>
        </p:nvSpPr>
        <p:spPr>
          <a:xfrm>
            <a:off x="914400" y="1974756"/>
            <a:ext cx="7772400" cy="1169551"/>
          </a:xfrm>
          <a:prstGeom prst="rect">
            <a:avLst/>
          </a:prstGeom>
          <a:noFill/>
        </p:spPr>
        <p:txBody>
          <a:bodyPr wrap="square">
            <a:spAutoFit/>
          </a:bodyPr>
          <a:lstStyle/>
          <a:p>
            <a:pPr marL="342900" indent="-342900" algn="just">
              <a:buFont typeface="+mj-lt"/>
              <a:buAutoNum type="alphaLcPeriod" startAt="2"/>
            </a:pPr>
            <a:r>
              <a:rPr lang="en-ID" sz="1400" b="1" dirty="0"/>
              <a:t>Kingsley Davis </a:t>
            </a:r>
            <a:r>
              <a:rPr lang="en-ID" sz="1400" dirty="0"/>
              <a:t>(</a:t>
            </a:r>
            <a:r>
              <a:rPr lang="en-ID" sz="1400" dirty="0" err="1"/>
              <a:t>dalam</a:t>
            </a:r>
            <a:r>
              <a:rPr lang="en-ID" sz="1400" dirty="0"/>
              <a:t> </a:t>
            </a:r>
            <a:r>
              <a:rPr lang="en-ID" sz="1400" dirty="0" err="1"/>
              <a:t>Soekanto</a:t>
            </a:r>
            <a:r>
              <a:rPr lang="en-ID" sz="1400" dirty="0"/>
              <a:t>, 2015) </a:t>
            </a:r>
            <a:r>
              <a:rPr lang="en-ID" sz="1400" dirty="0" err="1"/>
              <a:t>menyatakan</a:t>
            </a:r>
            <a:r>
              <a:rPr lang="en-ID" sz="1400" dirty="0"/>
              <a:t> </a:t>
            </a:r>
            <a:r>
              <a:rPr lang="en-ID" sz="1400" dirty="0" err="1"/>
              <a:t>bahwa</a:t>
            </a:r>
            <a:r>
              <a:rPr lang="en-ID" sz="1400" dirty="0"/>
              <a:t> </a:t>
            </a:r>
            <a:r>
              <a:rPr lang="en-ID" sz="1400" dirty="0" err="1"/>
              <a:t>perubahan-perubahan</a:t>
            </a:r>
            <a:r>
              <a:rPr lang="en-ID" sz="1400" dirty="0"/>
              <a:t> </a:t>
            </a:r>
            <a:r>
              <a:rPr lang="en-ID" sz="1400" dirty="0" err="1"/>
              <a:t>sosial</a:t>
            </a:r>
            <a:r>
              <a:rPr lang="en-ID" sz="1400" dirty="0"/>
              <a:t> </a:t>
            </a:r>
            <a:r>
              <a:rPr lang="en-ID" sz="1400" dirty="0" err="1"/>
              <a:t>adalah</a:t>
            </a:r>
            <a:r>
              <a:rPr lang="en-ID" sz="1400" dirty="0"/>
              <a:t> </a:t>
            </a:r>
            <a:r>
              <a:rPr lang="en-ID" sz="1400" dirty="0" err="1"/>
              <a:t>perubahanperubahan</a:t>
            </a:r>
            <a:r>
              <a:rPr lang="en-ID" sz="1400" dirty="0"/>
              <a:t> yang </a:t>
            </a:r>
            <a:r>
              <a:rPr lang="en-ID" sz="1400" dirty="0" err="1"/>
              <a:t>terjadi</a:t>
            </a:r>
            <a:r>
              <a:rPr lang="en-ID" sz="1400" dirty="0"/>
              <a:t> </a:t>
            </a:r>
            <a:r>
              <a:rPr lang="en-ID" sz="1400" dirty="0" err="1"/>
              <a:t>dalam</a:t>
            </a:r>
            <a:r>
              <a:rPr lang="en-ID" sz="1400" dirty="0"/>
              <a:t> </a:t>
            </a:r>
            <a:r>
              <a:rPr lang="en-ID" sz="1400" dirty="0" err="1"/>
              <a:t>struktur</a:t>
            </a:r>
            <a:r>
              <a:rPr lang="en-ID" sz="1400" dirty="0"/>
              <a:t> dan </a:t>
            </a:r>
            <a:r>
              <a:rPr lang="en-ID" sz="1400" dirty="0" err="1"/>
              <a:t>fungsi</a:t>
            </a:r>
            <a:r>
              <a:rPr lang="en-ID" sz="1400" dirty="0"/>
              <a:t> </a:t>
            </a:r>
            <a:r>
              <a:rPr lang="en-ID" sz="1400" dirty="0" err="1"/>
              <a:t>masyarakat</a:t>
            </a:r>
            <a:r>
              <a:rPr lang="en-ID" sz="1400" dirty="0"/>
              <a:t>. </a:t>
            </a:r>
            <a:r>
              <a:rPr lang="en-ID" sz="1400" dirty="0" err="1"/>
              <a:t>Misalnya</a:t>
            </a:r>
            <a:r>
              <a:rPr lang="en-ID" sz="1400" dirty="0"/>
              <a:t>, </a:t>
            </a:r>
            <a:r>
              <a:rPr lang="en-ID" sz="1400" dirty="0" err="1"/>
              <a:t>timbulnya</a:t>
            </a:r>
            <a:r>
              <a:rPr lang="en-ID" sz="1400" dirty="0"/>
              <a:t> </a:t>
            </a:r>
            <a:r>
              <a:rPr lang="en-ID" sz="1400" dirty="0" err="1"/>
              <a:t>pengorganisasian</a:t>
            </a:r>
            <a:r>
              <a:rPr lang="en-ID" sz="1400" dirty="0"/>
              <a:t> </a:t>
            </a:r>
            <a:r>
              <a:rPr lang="en-ID" sz="1400" dirty="0" err="1"/>
              <a:t>buruh</a:t>
            </a:r>
            <a:r>
              <a:rPr lang="en-ID" sz="1400" dirty="0"/>
              <a:t> </a:t>
            </a:r>
            <a:r>
              <a:rPr lang="en-ID" sz="1400" dirty="0" err="1"/>
              <a:t>dalam</a:t>
            </a:r>
            <a:r>
              <a:rPr lang="en-ID" sz="1400" dirty="0"/>
              <a:t> </a:t>
            </a:r>
            <a:r>
              <a:rPr lang="en-ID" sz="1400" dirty="0" err="1"/>
              <a:t>masyarakat</a:t>
            </a:r>
            <a:r>
              <a:rPr lang="en-ID" sz="1400" dirty="0"/>
              <a:t> </a:t>
            </a:r>
            <a:r>
              <a:rPr lang="en-ID" sz="1400" dirty="0" err="1"/>
              <a:t>kapitalis</a:t>
            </a:r>
            <a:r>
              <a:rPr lang="en-ID" sz="1400" dirty="0"/>
              <a:t> </a:t>
            </a:r>
            <a:r>
              <a:rPr lang="en-ID" sz="1400" dirty="0" err="1"/>
              <a:t>telah</a:t>
            </a:r>
            <a:r>
              <a:rPr lang="en-ID" sz="1400" dirty="0"/>
              <a:t> </a:t>
            </a:r>
            <a:r>
              <a:rPr lang="en-ID" sz="1400" dirty="0" err="1"/>
              <a:t>menyebabkan</a:t>
            </a:r>
            <a:r>
              <a:rPr lang="en-ID" sz="1400" dirty="0"/>
              <a:t> </a:t>
            </a:r>
            <a:r>
              <a:rPr lang="en-ID" sz="1400" dirty="0" err="1"/>
              <a:t>terjadinya</a:t>
            </a:r>
            <a:r>
              <a:rPr lang="en-ID" sz="1400" dirty="0"/>
              <a:t> </a:t>
            </a:r>
            <a:r>
              <a:rPr lang="en-ID" sz="1400" dirty="0" err="1"/>
              <a:t>perubahan-perubahan</a:t>
            </a:r>
            <a:r>
              <a:rPr lang="en-ID" sz="1400" dirty="0"/>
              <a:t> </a:t>
            </a:r>
            <a:r>
              <a:rPr lang="en-ID" sz="1400" dirty="0" err="1"/>
              <a:t>dalam</a:t>
            </a:r>
            <a:r>
              <a:rPr lang="en-ID" sz="1400" dirty="0"/>
              <a:t> </a:t>
            </a:r>
            <a:r>
              <a:rPr lang="en-ID" sz="1400" dirty="0" err="1"/>
              <a:t>hubungan</a:t>
            </a:r>
            <a:r>
              <a:rPr lang="en-ID" sz="1400" dirty="0"/>
              <a:t> </a:t>
            </a:r>
            <a:r>
              <a:rPr lang="en-ID" sz="1400" dirty="0" err="1"/>
              <a:t>antara</a:t>
            </a:r>
            <a:r>
              <a:rPr lang="en-ID" sz="1400" dirty="0"/>
              <a:t> </a:t>
            </a:r>
            <a:r>
              <a:rPr lang="en-ID" sz="1400" dirty="0" err="1"/>
              <a:t>buruh</a:t>
            </a:r>
            <a:r>
              <a:rPr lang="en-ID" sz="1400" dirty="0"/>
              <a:t> dan </a:t>
            </a:r>
            <a:r>
              <a:rPr lang="en-ID" sz="1400" dirty="0" err="1"/>
              <a:t>majikan</a:t>
            </a:r>
            <a:r>
              <a:rPr lang="en-ID" sz="1400" dirty="0"/>
              <a:t>. </a:t>
            </a:r>
            <a:r>
              <a:rPr lang="en-ID" sz="1400" dirty="0" err="1"/>
              <a:t>Demikian</a:t>
            </a:r>
            <a:r>
              <a:rPr lang="en-ID" sz="1400" dirty="0"/>
              <a:t> pula </a:t>
            </a:r>
            <a:r>
              <a:rPr lang="en-ID" sz="1400" dirty="0" err="1"/>
              <a:t>dalam</a:t>
            </a:r>
            <a:r>
              <a:rPr lang="en-ID" sz="1400" dirty="0"/>
              <a:t> </a:t>
            </a:r>
            <a:r>
              <a:rPr lang="en-ID" sz="1400" dirty="0" err="1"/>
              <a:t>organisasi</a:t>
            </a:r>
            <a:r>
              <a:rPr lang="en-ID" sz="1400" dirty="0"/>
              <a:t> </a:t>
            </a:r>
            <a:r>
              <a:rPr lang="en-ID" sz="1400" dirty="0" err="1"/>
              <a:t>politik</a:t>
            </a:r>
            <a:r>
              <a:rPr lang="en-ID" sz="1400" dirty="0"/>
              <a:t> </a:t>
            </a:r>
            <a:r>
              <a:rPr lang="en-ID" sz="1400" dirty="0" err="1"/>
              <a:t>maupun</a:t>
            </a:r>
            <a:r>
              <a:rPr lang="en-ID" sz="1400" dirty="0"/>
              <a:t> </a:t>
            </a:r>
            <a:r>
              <a:rPr lang="en-ID" sz="1400" dirty="0" err="1"/>
              <a:t>organisasi</a:t>
            </a:r>
            <a:r>
              <a:rPr lang="en-ID" sz="1400" dirty="0"/>
              <a:t> </a:t>
            </a:r>
            <a:r>
              <a:rPr lang="en-ID" sz="1400" dirty="0" err="1"/>
              <a:t>ekonomi</a:t>
            </a:r>
            <a:r>
              <a:rPr lang="en-ID" sz="1400" dirty="0"/>
              <a:t>.</a:t>
            </a:r>
          </a:p>
        </p:txBody>
      </p:sp>
      <p:sp>
        <p:nvSpPr>
          <p:cNvPr id="14" name="TextBox 13">
            <a:extLst>
              <a:ext uri="{FF2B5EF4-FFF2-40B4-BE49-F238E27FC236}">
                <a16:creationId xmlns:a16="http://schemas.microsoft.com/office/drawing/2014/main" id="{DDB5A2DE-E47D-56E3-0CA4-774E39C2371E}"/>
              </a:ext>
            </a:extLst>
          </p:cNvPr>
          <p:cNvSpPr txBox="1"/>
          <p:nvPr/>
        </p:nvSpPr>
        <p:spPr>
          <a:xfrm>
            <a:off x="914400" y="3144307"/>
            <a:ext cx="7772400" cy="523220"/>
          </a:xfrm>
          <a:prstGeom prst="rect">
            <a:avLst/>
          </a:prstGeom>
          <a:noFill/>
        </p:spPr>
        <p:txBody>
          <a:bodyPr wrap="square">
            <a:spAutoFit/>
          </a:bodyPr>
          <a:lstStyle/>
          <a:p>
            <a:pPr marL="342900" indent="-342900" algn="just">
              <a:buFont typeface="+mj-lt"/>
              <a:buAutoNum type="alphaLcPeriod" startAt="3"/>
            </a:pPr>
            <a:r>
              <a:rPr lang="en-ID" sz="1400" b="1" dirty="0"/>
              <a:t>George Ritzer </a:t>
            </a:r>
            <a:r>
              <a:rPr lang="en-ID" sz="1400" dirty="0"/>
              <a:t>(2012) </a:t>
            </a:r>
            <a:r>
              <a:rPr lang="en-ID" sz="1400" dirty="0" err="1"/>
              <a:t>menyatakan</a:t>
            </a:r>
            <a:r>
              <a:rPr lang="en-ID" sz="1400" dirty="0"/>
              <a:t> </a:t>
            </a:r>
            <a:r>
              <a:rPr lang="en-ID" sz="1400" dirty="0" err="1"/>
              <a:t>bahwa</a:t>
            </a:r>
            <a:r>
              <a:rPr lang="en-ID" sz="1400" dirty="0"/>
              <a:t> </a:t>
            </a:r>
            <a:r>
              <a:rPr lang="en-ID" sz="1400" dirty="0" err="1"/>
              <a:t>perubahan</a:t>
            </a:r>
            <a:r>
              <a:rPr lang="en-ID" sz="1400" dirty="0"/>
              <a:t> </a:t>
            </a:r>
            <a:r>
              <a:rPr lang="en-ID" sz="1400" dirty="0" err="1"/>
              <a:t>sosial</a:t>
            </a:r>
            <a:r>
              <a:rPr lang="en-ID" sz="1400" dirty="0"/>
              <a:t> </a:t>
            </a:r>
            <a:r>
              <a:rPr lang="en-ID" sz="1400" dirty="0" err="1"/>
              <a:t>mengacu</a:t>
            </a:r>
            <a:r>
              <a:rPr lang="en-ID" sz="1400" dirty="0"/>
              <a:t> pada </a:t>
            </a:r>
            <a:r>
              <a:rPr lang="en-ID" sz="1400" dirty="0" err="1"/>
              <a:t>variasi-variasi</a:t>
            </a:r>
            <a:r>
              <a:rPr lang="en-ID" sz="1400" dirty="0"/>
              <a:t> </a:t>
            </a:r>
            <a:r>
              <a:rPr lang="en-ID" sz="1400" dirty="0" err="1"/>
              <a:t>hubungan</a:t>
            </a:r>
            <a:r>
              <a:rPr lang="en-ID" sz="1400" dirty="0"/>
              <a:t> </a:t>
            </a:r>
            <a:r>
              <a:rPr lang="en-ID" sz="1400" dirty="0" err="1"/>
              <a:t>antarindividu</a:t>
            </a:r>
            <a:r>
              <a:rPr lang="en-ID" sz="1400" dirty="0"/>
              <a:t>, </a:t>
            </a:r>
            <a:r>
              <a:rPr lang="en-ID" sz="1400" dirty="0" err="1"/>
              <a:t>kelompok</a:t>
            </a:r>
            <a:r>
              <a:rPr lang="en-ID" sz="1400" dirty="0"/>
              <a:t>, </a:t>
            </a:r>
            <a:r>
              <a:rPr lang="en-ID" sz="1400" dirty="0" err="1"/>
              <a:t>organisasi</a:t>
            </a:r>
            <a:r>
              <a:rPr lang="en-ID" sz="1400" dirty="0"/>
              <a:t>, kultur, dan </a:t>
            </a:r>
            <a:r>
              <a:rPr lang="en-ID" sz="1400" dirty="0" err="1"/>
              <a:t>masyarakat</a:t>
            </a:r>
            <a:r>
              <a:rPr lang="en-ID" sz="1400" dirty="0"/>
              <a:t> pada </a:t>
            </a:r>
            <a:r>
              <a:rPr lang="en-ID" sz="1400" dirty="0" err="1"/>
              <a:t>waktu</a:t>
            </a:r>
            <a:r>
              <a:rPr lang="en-ID" sz="1400" dirty="0"/>
              <a:t> </a:t>
            </a:r>
            <a:r>
              <a:rPr lang="en-ID" sz="1400" dirty="0" err="1"/>
              <a:t>tertentu</a:t>
            </a:r>
            <a:r>
              <a:rPr lang="en-ID" sz="1400" dirty="0"/>
              <a:t>.</a:t>
            </a:r>
          </a:p>
        </p:txBody>
      </p:sp>
      <p:sp>
        <p:nvSpPr>
          <p:cNvPr id="19" name="TextBox 18">
            <a:extLst>
              <a:ext uri="{FF2B5EF4-FFF2-40B4-BE49-F238E27FC236}">
                <a16:creationId xmlns:a16="http://schemas.microsoft.com/office/drawing/2014/main" id="{731F7E0A-2A2E-3F6D-4E80-90971AB85705}"/>
              </a:ext>
            </a:extLst>
          </p:cNvPr>
          <p:cNvSpPr txBox="1"/>
          <p:nvPr/>
        </p:nvSpPr>
        <p:spPr>
          <a:xfrm>
            <a:off x="914400" y="3667527"/>
            <a:ext cx="7772400" cy="954107"/>
          </a:xfrm>
          <a:prstGeom prst="rect">
            <a:avLst/>
          </a:prstGeom>
          <a:noFill/>
        </p:spPr>
        <p:txBody>
          <a:bodyPr wrap="square">
            <a:spAutoFit/>
          </a:bodyPr>
          <a:lstStyle/>
          <a:p>
            <a:pPr marL="342900" indent="-342900" algn="just">
              <a:buFont typeface="+mj-lt"/>
              <a:buAutoNum type="alphaLcPeriod" startAt="4"/>
            </a:pPr>
            <a:r>
              <a:rPr lang="en-ID" sz="1400" b="1" dirty="0"/>
              <a:t>John Lewis </a:t>
            </a:r>
            <a:r>
              <a:rPr lang="en-ID" sz="1400" b="1" dirty="0" err="1"/>
              <a:t>Gillin</a:t>
            </a:r>
            <a:r>
              <a:rPr lang="en-ID" sz="1400" b="1" dirty="0"/>
              <a:t> </a:t>
            </a:r>
            <a:r>
              <a:rPr lang="en-ID" sz="1400" dirty="0"/>
              <a:t>dan</a:t>
            </a:r>
            <a:r>
              <a:rPr lang="en-ID" sz="1400" b="1" dirty="0"/>
              <a:t> John Philip </a:t>
            </a:r>
            <a:r>
              <a:rPr lang="en-ID" sz="1400" b="1" dirty="0" err="1"/>
              <a:t>Gillin</a:t>
            </a:r>
            <a:r>
              <a:rPr lang="en-ID" sz="1400" b="1" dirty="0"/>
              <a:t> </a:t>
            </a:r>
            <a:r>
              <a:rPr lang="en-ID" sz="1400" dirty="0"/>
              <a:t>(</a:t>
            </a:r>
            <a:r>
              <a:rPr lang="en-ID" sz="1400" dirty="0" err="1"/>
              <a:t>dalam</a:t>
            </a:r>
            <a:r>
              <a:rPr lang="en-ID" sz="1400" dirty="0"/>
              <a:t> </a:t>
            </a:r>
            <a:r>
              <a:rPr lang="en-ID" sz="1400" dirty="0" err="1"/>
              <a:t>Soekanto</a:t>
            </a:r>
            <a:r>
              <a:rPr lang="en-ID" sz="1400" dirty="0"/>
              <a:t>, 2015) </a:t>
            </a:r>
            <a:r>
              <a:rPr lang="en-ID" sz="1400" dirty="0" err="1"/>
              <a:t>melihat</a:t>
            </a:r>
            <a:r>
              <a:rPr lang="en-ID" sz="1400" dirty="0"/>
              <a:t> </a:t>
            </a:r>
            <a:r>
              <a:rPr lang="en-ID" sz="1400" dirty="0" err="1"/>
              <a:t>perubahan</a:t>
            </a:r>
            <a:r>
              <a:rPr lang="en-ID" sz="1400" dirty="0"/>
              <a:t> </a:t>
            </a:r>
            <a:r>
              <a:rPr lang="en-ID" sz="1400" dirty="0" err="1"/>
              <a:t>sosial</a:t>
            </a:r>
            <a:r>
              <a:rPr lang="en-ID" sz="1400" dirty="0"/>
              <a:t> </a:t>
            </a:r>
            <a:r>
              <a:rPr lang="en-ID" sz="1400" dirty="0" err="1"/>
              <a:t>sebagai</a:t>
            </a:r>
            <a:r>
              <a:rPr lang="en-ID" sz="1400" dirty="0"/>
              <a:t> </a:t>
            </a:r>
            <a:r>
              <a:rPr lang="en-ID" sz="1400" dirty="0" err="1"/>
              <a:t>suatu</a:t>
            </a:r>
            <a:r>
              <a:rPr lang="en-ID" sz="1400" dirty="0"/>
              <a:t> </a:t>
            </a:r>
            <a:r>
              <a:rPr lang="en-ID" sz="1400" dirty="0" err="1"/>
              <a:t>variasi</a:t>
            </a:r>
            <a:r>
              <a:rPr lang="en-ID" sz="1400" dirty="0"/>
              <a:t> </a:t>
            </a:r>
            <a:r>
              <a:rPr lang="en-ID" sz="1400" dirty="0" err="1"/>
              <a:t>dari</a:t>
            </a:r>
            <a:r>
              <a:rPr lang="en-ID" sz="1400" dirty="0"/>
              <a:t> </a:t>
            </a:r>
            <a:r>
              <a:rPr lang="en-ID" sz="1400" dirty="0" err="1"/>
              <a:t>cara-cara</a:t>
            </a:r>
            <a:r>
              <a:rPr lang="en-ID" sz="1400" dirty="0"/>
              <a:t> </a:t>
            </a:r>
            <a:r>
              <a:rPr lang="en-ID" sz="1400" dirty="0" err="1"/>
              <a:t>hidup</a:t>
            </a:r>
            <a:r>
              <a:rPr lang="en-ID" sz="1400" dirty="0"/>
              <a:t> yang </a:t>
            </a:r>
            <a:r>
              <a:rPr lang="en-ID" sz="1400" dirty="0" err="1"/>
              <a:t>telah</a:t>
            </a:r>
            <a:r>
              <a:rPr lang="en-ID" sz="1400" dirty="0"/>
              <a:t> </a:t>
            </a:r>
            <a:r>
              <a:rPr lang="en-ID" sz="1400" dirty="0" err="1"/>
              <a:t>diterima</a:t>
            </a:r>
            <a:r>
              <a:rPr lang="en-ID" sz="1400" dirty="0"/>
              <a:t>, </a:t>
            </a:r>
            <a:r>
              <a:rPr lang="en-ID" sz="1400" dirty="0" err="1"/>
              <a:t>baik</a:t>
            </a:r>
            <a:r>
              <a:rPr lang="en-ID" sz="1400" dirty="0"/>
              <a:t> </a:t>
            </a:r>
            <a:r>
              <a:rPr lang="en-ID" sz="1400" dirty="0" err="1"/>
              <a:t>karena</a:t>
            </a:r>
            <a:r>
              <a:rPr lang="en-ID" sz="1400" dirty="0"/>
              <a:t> </a:t>
            </a:r>
            <a:r>
              <a:rPr lang="en-ID" sz="1400" dirty="0" err="1"/>
              <a:t>perubahan</a:t>
            </a:r>
            <a:r>
              <a:rPr lang="en-ID" sz="1400" dirty="0"/>
              <a:t> </a:t>
            </a:r>
            <a:r>
              <a:rPr lang="en-ID" sz="1400" dirty="0" err="1"/>
              <a:t>kondisi</a:t>
            </a:r>
            <a:r>
              <a:rPr lang="en-ID" sz="1400" dirty="0"/>
              <a:t> </a:t>
            </a:r>
            <a:r>
              <a:rPr lang="en-ID" sz="1400" dirty="0" err="1"/>
              <a:t>geografis</a:t>
            </a:r>
            <a:r>
              <a:rPr lang="en-ID" sz="1400" dirty="0"/>
              <a:t>, </a:t>
            </a:r>
            <a:r>
              <a:rPr lang="en-ID" sz="1400" dirty="0" err="1"/>
              <a:t>kebudayaan</a:t>
            </a:r>
            <a:r>
              <a:rPr lang="en-ID" sz="1400" dirty="0"/>
              <a:t> material, </a:t>
            </a:r>
            <a:r>
              <a:rPr lang="en-ID" sz="1400" dirty="0" err="1"/>
              <a:t>komposisi</a:t>
            </a:r>
            <a:r>
              <a:rPr lang="en-ID" sz="1400" dirty="0"/>
              <a:t> </a:t>
            </a:r>
            <a:r>
              <a:rPr lang="en-ID" sz="1400" dirty="0" err="1"/>
              <a:t>penduduk</a:t>
            </a:r>
            <a:r>
              <a:rPr lang="en-ID" sz="1400" dirty="0"/>
              <a:t>, </a:t>
            </a:r>
            <a:r>
              <a:rPr lang="en-ID" sz="1400" dirty="0" err="1"/>
              <a:t>ideologi</a:t>
            </a:r>
            <a:r>
              <a:rPr lang="en-ID" sz="1400" dirty="0"/>
              <a:t>, </a:t>
            </a:r>
            <a:r>
              <a:rPr lang="en-ID" sz="1400" dirty="0" err="1"/>
              <a:t>maupun</a:t>
            </a:r>
            <a:r>
              <a:rPr lang="en-ID" sz="1400" dirty="0"/>
              <a:t> </a:t>
            </a:r>
            <a:r>
              <a:rPr lang="en-ID" sz="1400" dirty="0" err="1"/>
              <a:t>karena</a:t>
            </a:r>
            <a:r>
              <a:rPr lang="en-ID" sz="1400" dirty="0"/>
              <a:t> </a:t>
            </a:r>
            <a:r>
              <a:rPr lang="en-ID" sz="1400" dirty="0" err="1"/>
              <a:t>adanya</a:t>
            </a:r>
            <a:r>
              <a:rPr lang="en-ID" sz="1400" dirty="0"/>
              <a:t> </a:t>
            </a:r>
            <a:r>
              <a:rPr lang="en-ID" sz="1400" dirty="0" err="1"/>
              <a:t>difusi</a:t>
            </a:r>
            <a:r>
              <a:rPr lang="en-ID" sz="1400" dirty="0"/>
              <a:t> </a:t>
            </a:r>
            <a:r>
              <a:rPr lang="en-ID" sz="1400" dirty="0" err="1"/>
              <a:t>atau</a:t>
            </a:r>
            <a:r>
              <a:rPr lang="en-ID" sz="1400" dirty="0"/>
              <a:t> </a:t>
            </a:r>
            <a:r>
              <a:rPr lang="en-ID" sz="1400" dirty="0" err="1"/>
              <a:t>penemuan-penemuan</a:t>
            </a:r>
            <a:r>
              <a:rPr lang="en-ID" sz="1400" dirty="0"/>
              <a:t> </a:t>
            </a:r>
            <a:r>
              <a:rPr lang="en-ID" sz="1400" dirty="0" err="1"/>
              <a:t>baru</a:t>
            </a:r>
            <a:r>
              <a:rPr lang="en-ID" sz="1400" dirty="0"/>
              <a:t> </a:t>
            </a:r>
            <a:r>
              <a:rPr lang="en-ID" sz="1400" dirty="0" err="1"/>
              <a:t>dalam</a:t>
            </a:r>
            <a:r>
              <a:rPr lang="en-ID" sz="1400" dirty="0"/>
              <a:t> </a:t>
            </a:r>
            <a:r>
              <a:rPr lang="en-ID" sz="1400" dirty="0" err="1"/>
              <a:t>masyarakat</a:t>
            </a:r>
            <a:r>
              <a:rPr lang="en-ID" sz="1400" dirty="0"/>
              <a:t>. </a:t>
            </a:r>
          </a:p>
        </p:txBody>
      </p:sp>
      <p:grpSp>
        <p:nvGrpSpPr>
          <p:cNvPr id="20" name="Group 19">
            <a:extLst>
              <a:ext uri="{FF2B5EF4-FFF2-40B4-BE49-F238E27FC236}">
                <a16:creationId xmlns:a16="http://schemas.microsoft.com/office/drawing/2014/main" id="{C14381DC-44F2-7DE6-41DB-D286244EFD48}"/>
              </a:ext>
            </a:extLst>
          </p:cNvPr>
          <p:cNvGrpSpPr/>
          <p:nvPr/>
        </p:nvGrpSpPr>
        <p:grpSpPr>
          <a:xfrm>
            <a:off x="0" y="4302125"/>
            <a:ext cx="9144000" cy="841375"/>
            <a:chOff x="0" y="4302125"/>
            <a:chExt cx="9144000" cy="841375"/>
          </a:xfrm>
        </p:grpSpPr>
        <p:grpSp>
          <p:nvGrpSpPr>
            <p:cNvPr id="21" name="Group 20">
              <a:extLst>
                <a:ext uri="{FF2B5EF4-FFF2-40B4-BE49-F238E27FC236}">
                  <a16:creationId xmlns:a16="http://schemas.microsoft.com/office/drawing/2014/main" id="{35C3A157-66E0-8E08-1C86-D5281C980B5B}"/>
                </a:ext>
              </a:extLst>
            </p:cNvPr>
            <p:cNvGrpSpPr/>
            <p:nvPr/>
          </p:nvGrpSpPr>
          <p:grpSpPr>
            <a:xfrm>
              <a:off x="0" y="4302125"/>
              <a:ext cx="9144000" cy="841375"/>
              <a:chOff x="0" y="4302125"/>
              <a:chExt cx="9144000" cy="841375"/>
            </a:xfrm>
          </p:grpSpPr>
          <p:grpSp>
            <p:nvGrpSpPr>
              <p:cNvPr id="23" name="Group 22">
                <a:extLst>
                  <a:ext uri="{FF2B5EF4-FFF2-40B4-BE49-F238E27FC236}">
                    <a16:creationId xmlns:a16="http://schemas.microsoft.com/office/drawing/2014/main" id="{0343B520-1C6E-A0FD-DFBC-CB0977B774B4}"/>
                  </a:ext>
                </a:extLst>
              </p:cNvPr>
              <p:cNvGrpSpPr/>
              <p:nvPr/>
            </p:nvGrpSpPr>
            <p:grpSpPr>
              <a:xfrm>
                <a:off x="0" y="4302125"/>
                <a:ext cx="9144000" cy="841375"/>
                <a:chOff x="0" y="4302125"/>
                <a:chExt cx="9144000" cy="841375"/>
              </a:xfrm>
            </p:grpSpPr>
            <p:pic>
              <p:nvPicPr>
                <p:cNvPr id="25" name="Picture 2" descr="E:\ELISA\ERLANGGA LISA\2017\TEMPLATE PPT\SMP PPKN kelas X kelompok wajib\SMP PPKN kelas X kelompok wajib.png">
                  <a:extLst>
                    <a:ext uri="{FF2B5EF4-FFF2-40B4-BE49-F238E27FC236}">
                      <a16:creationId xmlns:a16="http://schemas.microsoft.com/office/drawing/2014/main" id="{B0BF6E33-B256-FEB7-8D54-8693979000B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26" name="TextBox 16">
                  <a:extLst>
                    <a:ext uri="{FF2B5EF4-FFF2-40B4-BE49-F238E27FC236}">
                      <a16:creationId xmlns:a16="http://schemas.microsoft.com/office/drawing/2014/main" id="{75B63F58-9287-AE83-56EB-6425475CAC5A}"/>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24" name="Picture 23" descr="A picture containing text&#10;&#10;Description automatically generated">
                <a:extLst>
                  <a:ext uri="{FF2B5EF4-FFF2-40B4-BE49-F238E27FC236}">
                    <a16:creationId xmlns:a16="http://schemas.microsoft.com/office/drawing/2014/main" id="{10B94C4A-BE06-5E90-1901-62DC445D422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22" name="Rectangle 21">
              <a:extLst>
                <a:ext uri="{FF2B5EF4-FFF2-40B4-BE49-F238E27FC236}">
                  <a16:creationId xmlns:a16="http://schemas.microsoft.com/office/drawing/2014/main" id="{E5E812C6-C811-35C1-1681-A141CA0126E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Tree>
    <p:extLst>
      <p:ext uri="{BB962C8B-B14F-4D97-AF65-F5344CB8AC3E}">
        <p14:creationId xmlns:p14="http://schemas.microsoft.com/office/powerpoint/2010/main" val="10471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E7E86"/>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3B2498-8985-E369-E6C1-5443F39B46D9}"/>
              </a:ext>
            </a:extLst>
          </p:cNvPr>
          <p:cNvSpPr/>
          <p:nvPr/>
        </p:nvSpPr>
        <p:spPr>
          <a:xfrm>
            <a:off x="171450" y="173682"/>
            <a:ext cx="723900" cy="685800"/>
          </a:xfrm>
          <a:prstGeom prst="ellipse">
            <a:avLst/>
          </a:prstGeom>
          <a:solidFill>
            <a:srgbClr val="00799B"/>
          </a:solidFill>
          <a:ln>
            <a:solidFill>
              <a:srgbClr val="007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60EEF2D8-97CA-C3A7-CA86-62DB96E4582C}"/>
              </a:ext>
            </a:extLst>
          </p:cNvPr>
          <p:cNvSpPr/>
          <p:nvPr/>
        </p:nvSpPr>
        <p:spPr>
          <a:xfrm>
            <a:off x="1066800" y="249882"/>
            <a:ext cx="7620000" cy="533400"/>
          </a:xfrm>
          <a:prstGeom prst="roundRect">
            <a:avLst/>
          </a:prstGeom>
          <a:solidFill>
            <a:srgbClr val="FCD800"/>
          </a:solidFill>
          <a:ln>
            <a:solidFill>
              <a:srgbClr val="FCD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799B"/>
                </a:solidFill>
                <a:latin typeface="Dm sans" pitchFamily="2" charset="0"/>
              </a:rPr>
              <a:t>Dampak</a:t>
            </a:r>
            <a:r>
              <a:rPr lang="en-US" sz="2000" b="1" dirty="0">
                <a:solidFill>
                  <a:srgbClr val="00799B"/>
                </a:solidFill>
                <a:latin typeface="Dm sans" pitchFamily="2" charset="0"/>
              </a:rPr>
              <a:t> </a:t>
            </a:r>
            <a:r>
              <a:rPr lang="en-US" sz="2000" b="1" dirty="0" err="1">
                <a:solidFill>
                  <a:srgbClr val="00799B"/>
                </a:solidFill>
                <a:latin typeface="Dm sans" pitchFamily="2" charset="0"/>
              </a:rPr>
              <a:t>Perubahan</a:t>
            </a:r>
            <a:r>
              <a:rPr lang="en-US" sz="2000" b="1" dirty="0">
                <a:solidFill>
                  <a:srgbClr val="00799B"/>
                </a:solidFill>
                <a:latin typeface="Dm sans" pitchFamily="2" charset="0"/>
              </a:rPr>
              <a:t> </a:t>
            </a:r>
            <a:r>
              <a:rPr lang="en-US" sz="2000" b="1" dirty="0" err="1">
                <a:solidFill>
                  <a:srgbClr val="00799B"/>
                </a:solidFill>
                <a:latin typeface="Dm sans" pitchFamily="2" charset="0"/>
              </a:rPr>
              <a:t>Sosial</a:t>
            </a:r>
            <a:r>
              <a:rPr lang="en-US" sz="2000" b="1" dirty="0">
                <a:solidFill>
                  <a:srgbClr val="00799B"/>
                </a:solidFill>
                <a:latin typeface="Dm sans" pitchFamily="2" charset="0"/>
              </a:rPr>
              <a:t> </a:t>
            </a:r>
            <a:r>
              <a:rPr lang="en-US" sz="2000" b="1" dirty="0" err="1">
                <a:solidFill>
                  <a:srgbClr val="00799B"/>
                </a:solidFill>
                <a:latin typeface="Dm sans" pitchFamily="2" charset="0"/>
              </a:rPr>
              <a:t>terhadap</a:t>
            </a:r>
            <a:r>
              <a:rPr lang="en-US" sz="2000" b="1" dirty="0">
                <a:solidFill>
                  <a:srgbClr val="00799B"/>
                </a:solidFill>
                <a:latin typeface="Dm sans" pitchFamily="2" charset="0"/>
              </a:rPr>
              <a:t> </a:t>
            </a:r>
            <a:r>
              <a:rPr lang="en-US" sz="2000" b="1" dirty="0" err="1">
                <a:solidFill>
                  <a:srgbClr val="00799B"/>
                </a:solidFill>
                <a:latin typeface="Dm sans" pitchFamily="2" charset="0"/>
              </a:rPr>
              <a:t>Kehidupan</a:t>
            </a:r>
            <a:r>
              <a:rPr lang="en-US" sz="2000" b="1" dirty="0">
                <a:solidFill>
                  <a:srgbClr val="00799B"/>
                </a:solidFill>
                <a:latin typeface="Dm sans" pitchFamily="2" charset="0"/>
              </a:rPr>
              <a:t> Masyarakat</a:t>
            </a:r>
            <a:endParaRPr lang="en-ID" sz="2000" b="1" dirty="0">
              <a:solidFill>
                <a:srgbClr val="00799B"/>
              </a:solidFill>
              <a:latin typeface="Dm sans" pitchFamily="2" charset="0"/>
            </a:endParaRPr>
          </a:p>
        </p:txBody>
      </p:sp>
      <p:sp>
        <p:nvSpPr>
          <p:cNvPr id="3" name="TextBox 2">
            <a:extLst>
              <a:ext uri="{FF2B5EF4-FFF2-40B4-BE49-F238E27FC236}">
                <a16:creationId xmlns:a16="http://schemas.microsoft.com/office/drawing/2014/main" id="{A066798C-B8C3-9DAA-465A-9F0D1016E489}"/>
              </a:ext>
            </a:extLst>
          </p:cNvPr>
          <p:cNvSpPr txBox="1"/>
          <p:nvPr/>
        </p:nvSpPr>
        <p:spPr>
          <a:xfrm>
            <a:off x="228600" y="285750"/>
            <a:ext cx="609600" cy="461665"/>
          </a:xfrm>
          <a:prstGeom prst="rect">
            <a:avLst/>
          </a:prstGeom>
          <a:noFill/>
        </p:spPr>
        <p:txBody>
          <a:bodyPr wrap="square" rtlCol="0">
            <a:spAutoFit/>
          </a:bodyPr>
          <a:lstStyle/>
          <a:p>
            <a:pPr algn="ctr"/>
            <a:r>
              <a:rPr lang="en-US" sz="2400" b="1" dirty="0">
                <a:solidFill>
                  <a:schemeClr val="bg1"/>
                </a:solidFill>
                <a:latin typeface="Dm sans" pitchFamily="2" charset="0"/>
              </a:rPr>
              <a:t>02</a:t>
            </a:r>
            <a:endParaRPr lang="en-ID" sz="2400" b="1" dirty="0">
              <a:solidFill>
                <a:schemeClr val="bg1"/>
              </a:solidFill>
              <a:latin typeface="Dm sans" pitchFamily="2" charset="0"/>
            </a:endParaRPr>
          </a:p>
        </p:txBody>
      </p:sp>
      <p:sp>
        <p:nvSpPr>
          <p:cNvPr id="12" name="Rectangle: Rounded Corners 11">
            <a:extLst>
              <a:ext uri="{FF2B5EF4-FFF2-40B4-BE49-F238E27FC236}">
                <a16:creationId xmlns:a16="http://schemas.microsoft.com/office/drawing/2014/main" id="{1CD667CD-A794-9909-A3F5-C2065A15AFB1}"/>
              </a:ext>
            </a:extLst>
          </p:cNvPr>
          <p:cNvSpPr/>
          <p:nvPr/>
        </p:nvSpPr>
        <p:spPr>
          <a:xfrm>
            <a:off x="1066800" y="872027"/>
            <a:ext cx="3200400" cy="457200"/>
          </a:xfrm>
          <a:prstGeom prst="roundRect">
            <a:avLst/>
          </a:prstGeom>
          <a:solidFill>
            <a:srgbClr val="FF6816"/>
          </a:solidFill>
          <a:ln>
            <a:solidFill>
              <a:srgbClr val="FF6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a:pPr>
            <a:r>
              <a:rPr lang="en-US" sz="1400" b="1" dirty="0" err="1">
                <a:latin typeface="quire sans" panose="020B0502040400020003" pitchFamily="34" charset="0"/>
                <a:cs typeface="quire sans" panose="020B0502040400020003" pitchFamily="34" charset="0"/>
              </a:rPr>
              <a:t>Dampak</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Positif</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Sosial</a:t>
            </a:r>
            <a:endParaRPr lang="en-ID" sz="1400" b="1"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1D571E9E-E036-1CE5-E81D-7F1287E23A06}"/>
              </a:ext>
            </a:extLst>
          </p:cNvPr>
          <p:cNvSpPr txBox="1"/>
          <p:nvPr/>
        </p:nvSpPr>
        <p:spPr>
          <a:xfrm>
            <a:off x="1447800" y="1377036"/>
            <a:ext cx="7315200" cy="1384995"/>
          </a:xfrm>
          <a:prstGeom prst="rect">
            <a:avLst/>
          </a:prstGeom>
          <a:noFill/>
        </p:spPr>
        <p:txBody>
          <a:bodyPr wrap="square" rtlCol="0">
            <a:spAutoFit/>
          </a:bodyPr>
          <a:lstStyle/>
          <a:p>
            <a:pPr marL="342900" indent="-342900" algn="just">
              <a:buFont typeface="+mj-lt"/>
              <a:buAutoNum type="arabicParenR"/>
            </a:pPr>
            <a:r>
              <a:rPr lang="en-ID" sz="1400" b="1" dirty="0">
                <a:solidFill>
                  <a:schemeClr val="bg1"/>
                </a:solidFill>
                <a:latin typeface="Quire Sans Light" panose="020B0302040400020003" pitchFamily="34" charset="0"/>
              </a:rPr>
              <a:t>Makin </a:t>
            </a:r>
            <a:r>
              <a:rPr lang="en-ID" sz="1400" b="1" dirty="0" err="1">
                <a:solidFill>
                  <a:schemeClr val="bg1"/>
                </a:solidFill>
                <a:latin typeface="Quire Sans Light" panose="020B0302040400020003" pitchFamily="34" charset="0"/>
              </a:rPr>
              <a:t>mudah</a:t>
            </a:r>
            <a:r>
              <a:rPr lang="en-ID" sz="1400" b="1" dirty="0">
                <a:solidFill>
                  <a:schemeClr val="bg1"/>
                </a:solidFill>
                <a:latin typeface="Quire Sans Light" panose="020B0302040400020003" pitchFamily="34" charset="0"/>
              </a:rPr>
              <a:t> dan </a:t>
            </a:r>
            <a:r>
              <a:rPr lang="en-ID" sz="1400" b="1" dirty="0" err="1">
                <a:solidFill>
                  <a:schemeClr val="bg1"/>
                </a:solidFill>
                <a:latin typeface="Quire Sans Light" panose="020B0302040400020003" pitchFamily="34" charset="0"/>
              </a:rPr>
              <a:t>cepatnya</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manusia</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menyelesaikan</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segala</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aktivitas</a:t>
            </a:r>
            <a:endParaRPr lang="en-ID" sz="1400" b="1" dirty="0">
              <a:solidFill>
                <a:schemeClr val="bg1"/>
              </a:solidFill>
              <a:latin typeface="Quire Sans Light" panose="020B0302040400020003" pitchFamily="34" charset="0"/>
            </a:endParaRPr>
          </a:p>
          <a:p>
            <a:pPr marL="357188" algn="just"/>
            <a:r>
              <a:rPr lang="en-ID" sz="1400" dirty="0" err="1">
                <a:solidFill>
                  <a:schemeClr val="bg1"/>
                </a:solidFill>
                <a:latin typeface="Quire Sans Light" panose="020B0302040400020003" pitchFamily="34" charset="0"/>
              </a:rPr>
              <a:t>Berkat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kecanggihan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teknologi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berbagai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kegiatan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dapat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dilakukan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dalam</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waktu</a:t>
            </a:r>
            <a:r>
              <a:rPr lang="en-ID" sz="1400" dirty="0">
                <a:solidFill>
                  <a:schemeClr val="bg1"/>
                </a:solidFill>
                <a:latin typeface="Quire Sans Light" panose="020B0302040400020003" pitchFamily="34" charset="0"/>
              </a:rPr>
              <a:t> yang </a:t>
            </a:r>
            <a:r>
              <a:rPr lang="en-ID" sz="1400" dirty="0" err="1">
                <a:solidFill>
                  <a:schemeClr val="bg1"/>
                </a:solidFill>
                <a:latin typeface="Quire Sans Light" panose="020B0302040400020003" pitchFamily="34" charset="0"/>
              </a:rPr>
              <a:t>singkat</a:t>
            </a:r>
            <a:r>
              <a:rPr lang="en-ID" sz="1400" dirty="0">
                <a:solidFill>
                  <a:schemeClr val="bg1"/>
                </a:solidFill>
                <a:latin typeface="Quire Sans Light" panose="020B0302040400020003" pitchFamily="34" charset="0"/>
              </a:rPr>
              <a:t>. Jarak dan </a:t>
            </a:r>
            <a:r>
              <a:rPr lang="en-ID" sz="1400" dirty="0" err="1">
                <a:solidFill>
                  <a:schemeClr val="bg1"/>
                </a:solidFill>
                <a:latin typeface="Quire Sans Light" panose="020B0302040400020003" pitchFamily="34" charset="0"/>
              </a:rPr>
              <a:t>waktu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tidak</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lagi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menjadi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suatu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masalah</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besar</a:t>
            </a:r>
            <a:r>
              <a:rPr lang="en-ID" sz="1400" dirty="0">
                <a:solidFill>
                  <a:schemeClr val="bg1"/>
                </a:solidFill>
                <a:latin typeface="Quire Sans Light" panose="020B0302040400020003" pitchFamily="34" charset="0"/>
              </a:rPr>
              <a:t>. Jarak </a:t>
            </a:r>
            <a:r>
              <a:rPr lang="en-ID" sz="1400" dirty="0" err="1">
                <a:solidFill>
                  <a:schemeClr val="bg1"/>
                </a:solidFill>
                <a:latin typeface="Quire Sans Light" panose="020B0302040400020003" pitchFamily="34" charset="0"/>
              </a:rPr>
              <a:t>ratusan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kilometer</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jauhnya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dapat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ditempuh</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dalam</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waktu</a:t>
            </a:r>
            <a:r>
              <a:rPr lang="en-ID" sz="1400" dirty="0">
                <a:solidFill>
                  <a:schemeClr val="bg1"/>
                </a:solidFill>
                <a:latin typeface="Quire Sans Light" panose="020B0302040400020003" pitchFamily="34" charset="0"/>
              </a:rPr>
              <a:t> yang </a:t>
            </a:r>
            <a:r>
              <a:rPr lang="en-ID" sz="1400" dirty="0" err="1">
                <a:solidFill>
                  <a:schemeClr val="bg1"/>
                </a:solidFill>
                <a:latin typeface="Quire Sans Light" panose="020B0302040400020003" pitchFamily="34" charset="0"/>
              </a:rPr>
              <a:t>relatif</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singkat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adapun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perbedaan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ruang</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dapat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diatasi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dengan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teknologi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informasi</a:t>
            </a:r>
            <a:r>
              <a:rPr lang="en-ID" sz="1400" dirty="0">
                <a:solidFill>
                  <a:schemeClr val="bg1"/>
                </a:solidFill>
                <a:latin typeface="Quire Sans Light" panose="020B0302040400020003" pitchFamily="34" charset="0"/>
              </a:rPr>
              <a:t> dan </a:t>
            </a:r>
            <a:r>
              <a:rPr lang="en-ID" sz="1400" dirty="0" err="1">
                <a:solidFill>
                  <a:schemeClr val="bg1"/>
                </a:solidFill>
                <a:latin typeface="Quire Sans Light" panose="020B0302040400020003" pitchFamily="34" charset="0"/>
              </a:rPr>
              <a:t>komunikasi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Dengan</a:t>
            </a:r>
            <a:r>
              <a:rPr lang="en-ID" sz="1400" dirty="0">
                <a:solidFill>
                  <a:schemeClr val="bg1"/>
                </a:solidFill>
                <a:latin typeface="Quire Sans Light" panose="020B0302040400020003" pitchFamily="34" charset="0"/>
              </a:rPr>
              <a:t> kata lain, </a:t>
            </a:r>
            <a:r>
              <a:rPr lang="en-ID" sz="1400" dirty="0" err="1">
                <a:solidFill>
                  <a:schemeClr val="bg1"/>
                </a:solidFill>
                <a:latin typeface="Quire Sans Light" panose="020B0302040400020003" pitchFamily="34" charset="0"/>
              </a:rPr>
              <a:t>dengan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adanya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perubahan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sosial</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produktivitas</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manusia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makin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meningkat</a:t>
            </a:r>
            <a:r>
              <a:rPr lang="en-ID" sz="1400" dirty="0">
                <a:solidFill>
                  <a:schemeClr val="bg1"/>
                </a:solidFill>
                <a:latin typeface="Quire Sans Light" panose="020B0302040400020003" pitchFamily="34" charset="0"/>
              </a:rPr>
              <a:t>.</a:t>
            </a:r>
          </a:p>
        </p:txBody>
      </p:sp>
      <p:sp>
        <p:nvSpPr>
          <p:cNvPr id="14" name="TextBox 13">
            <a:extLst>
              <a:ext uri="{FF2B5EF4-FFF2-40B4-BE49-F238E27FC236}">
                <a16:creationId xmlns:a16="http://schemas.microsoft.com/office/drawing/2014/main" id="{F536BA61-23CF-94CE-17E6-87CABF12D681}"/>
              </a:ext>
            </a:extLst>
          </p:cNvPr>
          <p:cNvSpPr txBox="1"/>
          <p:nvPr/>
        </p:nvSpPr>
        <p:spPr>
          <a:xfrm>
            <a:off x="1447800" y="2837253"/>
            <a:ext cx="7315200" cy="1169551"/>
          </a:xfrm>
          <a:prstGeom prst="rect">
            <a:avLst/>
          </a:prstGeom>
          <a:noFill/>
        </p:spPr>
        <p:txBody>
          <a:bodyPr wrap="square" rtlCol="0">
            <a:spAutoFit/>
          </a:bodyPr>
          <a:lstStyle/>
          <a:p>
            <a:pPr marL="342900" indent="-342900" algn="just">
              <a:buFont typeface="+mj-lt"/>
              <a:buAutoNum type="arabicParenR" startAt="2"/>
            </a:pPr>
            <a:r>
              <a:rPr lang="en-ID" sz="1400" b="1" dirty="0">
                <a:solidFill>
                  <a:schemeClr val="bg1"/>
                </a:solidFill>
                <a:latin typeface="Quire Sans Light" panose="020B0302040400020003" pitchFamily="34" charset="0"/>
              </a:rPr>
              <a:t>Makin </a:t>
            </a:r>
            <a:r>
              <a:rPr lang="en-ID" sz="1400" b="1" dirty="0" err="1">
                <a:solidFill>
                  <a:schemeClr val="bg1"/>
                </a:solidFill>
                <a:latin typeface="Quire Sans Light" panose="020B0302040400020003" pitchFamily="34" charset="0"/>
              </a:rPr>
              <a:t>baiknya</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kualitas</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individu</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atau</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masyarakat</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seiring</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dengan</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perkembangan</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teknologi</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baru</a:t>
            </a:r>
            <a:endParaRPr lang="en-ID" sz="1400" b="1" dirty="0">
              <a:solidFill>
                <a:schemeClr val="bg1"/>
              </a:solidFill>
              <a:latin typeface="Quire Sans Light" panose="020B0302040400020003" pitchFamily="34" charset="0"/>
            </a:endParaRPr>
          </a:p>
          <a:p>
            <a:pPr marL="357188" algn="just"/>
            <a:r>
              <a:rPr lang="en-ID" sz="1400" dirty="0" err="1">
                <a:solidFill>
                  <a:schemeClr val="bg1"/>
                </a:solidFill>
                <a:latin typeface="Quire Sans Light" panose="020B0302040400020003" pitchFamily="34" charset="0"/>
              </a:rPr>
              <a:t>Perkembangan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teknologi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berpengaruh</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terhadap</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meningkatnya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kualitas</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individu</a:t>
            </a:r>
            <a:r>
              <a:rPr lang="en-ID" sz="1400" dirty="0">
                <a:solidFill>
                  <a:schemeClr val="bg1"/>
                </a:solidFill>
                <a:latin typeface="Quire Sans Light" panose="020B0302040400020003" pitchFamily="34" charset="0"/>
              </a:rPr>
              <a:t> dan </a:t>
            </a:r>
            <a:r>
              <a:rPr lang="en-ID" sz="1400" dirty="0" err="1">
                <a:solidFill>
                  <a:schemeClr val="bg1"/>
                </a:solidFill>
                <a:latin typeface="Quire Sans Light" panose="020B0302040400020003" pitchFamily="34" charset="0"/>
              </a:rPr>
              <a:t>masyarakat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Contohnya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perubahan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dalam</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bidang</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kesehatan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yaitu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inovasi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teknologi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kesehatan</a:t>
            </a:r>
            <a:r>
              <a:rPr lang="en-ID" sz="1400" dirty="0">
                <a:solidFill>
                  <a:schemeClr val="bg1"/>
                </a:solidFill>
                <a:latin typeface="Quire Sans Light" panose="020B0302040400020003" pitchFamily="34" charset="0"/>
              </a:rPr>
              <a:t> yang </a:t>
            </a:r>
            <a:r>
              <a:rPr lang="en-ID" sz="1400" dirty="0" err="1">
                <a:solidFill>
                  <a:schemeClr val="bg1"/>
                </a:solidFill>
                <a:latin typeface="Quire Sans Light" panose="020B0302040400020003" pitchFamily="34" charset="0"/>
              </a:rPr>
              <a:t>makin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canggih</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memengaruhi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kualitas</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kesehatan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masyarakat</a:t>
            </a:r>
            <a:r>
              <a:rPr lang="en-ID" sz="1400" dirty="0">
                <a:solidFill>
                  <a:schemeClr val="bg1"/>
                </a:solidFill>
                <a:latin typeface="Quire Sans Light" panose="020B0302040400020003" pitchFamily="34" charset="0"/>
              </a:rPr>
              <a:t>.</a:t>
            </a:r>
          </a:p>
        </p:txBody>
      </p:sp>
    </p:spTree>
    <p:extLst>
      <p:ext uri="{BB962C8B-B14F-4D97-AF65-F5344CB8AC3E}">
        <p14:creationId xmlns:p14="http://schemas.microsoft.com/office/powerpoint/2010/main" val="4116633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E7E86"/>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3B2498-8985-E369-E6C1-5443F39B46D9}"/>
              </a:ext>
            </a:extLst>
          </p:cNvPr>
          <p:cNvSpPr/>
          <p:nvPr/>
        </p:nvSpPr>
        <p:spPr>
          <a:xfrm>
            <a:off x="171450" y="173682"/>
            <a:ext cx="723900" cy="685800"/>
          </a:xfrm>
          <a:prstGeom prst="ellipse">
            <a:avLst/>
          </a:prstGeom>
          <a:solidFill>
            <a:srgbClr val="00799B"/>
          </a:solidFill>
          <a:ln>
            <a:solidFill>
              <a:srgbClr val="007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60EEF2D8-97CA-C3A7-CA86-62DB96E4582C}"/>
              </a:ext>
            </a:extLst>
          </p:cNvPr>
          <p:cNvSpPr/>
          <p:nvPr/>
        </p:nvSpPr>
        <p:spPr>
          <a:xfrm>
            <a:off x="1066800" y="249882"/>
            <a:ext cx="7620000" cy="533400"/>
          </a:xfrm>
          <a:prstGeom prst="roundRect">
            <a:avLst/>
          </a:prstGeom>
          <a:solidFill>
            <a:srgbClr val="FCD800"/>
          </a:solidFill>
          <a:ln>
            <a:solidFill>
              <a:srgbClr val="FCD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799B"/>
                </a:solidFill>
                <a:latin typeface="Dm sans" pitchFamily="2" charset="0"/>
              </a:rPr>
              <a:t>Dampak</a:t>
            </a:r>
            <a:r>
              <a:rPr lang="en-US" sz="2000" b="1" dirty="0">
                <a:solidFill>
                  <a:srgbClr val="00799B"/>
                </a:solidFill>
                <a:latin typeface="Dm sans" pitchFamily="2" charset="0"/>
              </a:rPr>
              <a:t> </a:t>
            </a:r>
            <a:r>
              <a:rPr lang="en-US" sz="2000" b="1" dirty="0" err="1">
                <a:solidFill>
                  <a:srgbClr val="00799B"/>
                </a:solidFill>
                <a:latin typeface="Dm sans" pitchFamily="2" charset="0"/>
              </a:rPr>
              <a:t>Perubahan</a:t>
            </a:r>
            <a:r>
              <a:rPr lang="en-US" sz="2000" b="1" dirty="0">
                <a:solidFill>
                  <a:srgbClr val="00799B"/>
                </a:solidFill>
                <a:latin typeface="Dm sans" pitchFamily="2" charset="0"/>
              </a:rPr>
              <a:t> </a:t>
            </a:r>
            <a:r>
              <a:rPr lang="en-US" sz="2000" b="1" dirty="0" err="1">
                <a:solidFill>
                  <a:srgbClr val="00799B"/>
                </a:solidFill>
                <a:latin typeface="Dm sans" pitchFamily="2" charset="0"/>
              </a:rPr>
              <a:t>Sosial</a:t>
            </a:r>
            <a:r>
              <a:rPr lang="en-US" sz="2000" b="1" dirty="0">
                <a:solidFill>
                  <a:srgbClr val="00799B"/>
                </a:solidFill>
                <a:latin typeface="Dm sans" pitchFamily="2" charset="0"/>
              </a:rPr>
              <a:t> </a:t>
            </a:r>
            <a:r>
              <a:rPr lang="en-US" sz="2000" b="1" dirty="0" err="1">
                <a:solidFill>
                  <a:srgbClr val="00799B"/>
                </a:solidFill>
                <a:latin typeface="Dm sans" pitchFamily="2" charset="0"/>
              </a:rPr>
              <a:t>terhadap</a:t>
            </a:r>
            <a:r>
              <a:rPr lang="en-US" sz="2000" b="1" dirty="0">
                <a:solidFill>
                  <a:srgbClr val="00799B"/>
                </a:solidFill>
                <a:latin typeface="Dm sans" pitchFamily="2" charset="0"/>
              </a:rPr>
              <a:t> </a:t>
            </a:r>
            <a:r>
              <a:rPr lang="en-US" sz="2000" b="1" dirty="0" err="1">
                <a:solidFill>
                  <a:srgbClr val="00799B"/>
                </a:solidFill>
                <a:latin typeface="Dm sans" pitchFamily="2" charset="0"/>
              </a:rPr>
              <a:t>Kehidupan</a:t>
            </a:r>
            <a:r>
              <a:rPr lang="en-US" sz="2000" b="1" dirty="0">
                <a:solidFill>
                  <a:srgbClr val="00799B"/>
                </a:solidFill>
                <a:latin typeface="Dm sans" pitchFamily="2" charset="0"/>
              </a:rPr>
              <a:t> Masyarakat</a:t>
            </a:r>
            <a:endParaRPr lang="en-ID" sz="2000" b="1" dirty="0">
              <a:solidFill>
                <a:srgbClr val="00799B"/>
              </a:solidFill>
              <a:latin typeface="Dm sans" pitchFamily="2" charset="0"/>
            </a:endParaRPr>
          </a:p>
        </p:txBody>
      </p:sp>
      <p:sp>
        <p:nvSpPr>
          <p:cNvPr id="3" name="TextBox 2">
            <a:extLst>
              <a:ext uri="{FF2B5EF4-FFF2-40B4-BE49-F238E27FC236}">
                <a16:creationId xmlns:a16="http://schemas.microsoft.com/office/drawing/2014/main" id="{A066798C-B8C3-9DAA-465A-9F0D1016E489}"/>
              </a:ext>
            </a:extLst>
          </p:cNvPr>
          <p:cNvSpPr txBox="1"/>
          <p:nvPr/>
        </p:nvSpPr>
        <p:spPr>
          <a:xfrm>
            <a:off x="228600" y="285750"/>
            <a:ext cx="609600" cy="461665"/>
          </a:xfrm>
          <a:prstGeom prst="rect">
            <a:avLst/>
          </a:prstGeom>
          <a:noFill/>
        </p:spPr>
        <p:txBody>
          <a:bodyPr wrap="square" rtlCol="0">
            <a:spAutoFit/>
          </a:bodyPr>
          <a:lstStyle/>
          <a:p>
            <a:pPr algn="ctr"/>
            <a:r>
              <a:rPr lang="en-US" sz="2400" b="1" dirty="0">
                <a:solidFill>
                  <a:schemeClr val="bg1"/>
                </a:solidFill>
                <a:latin typeface="Dm sans" pitchFamily="2" charset="0"/>
              </a:rPr>
              <a:t>02</a:t>
            </a:r>
            <a:endParaRPr lang="en-ID" sz="2400" b="1" dirty="0">
              <a:solidFill>
                <a:schemeClr val="bg1"/>
              </a:solidFill>
              <a:latin typeface="Dm sans" pitchFamily="2" charset="0"/>
            </a:endParaRPr>
          </a:p>
        </p:txBody>
      </p:sp>
      <p:sp>
        <p:nvSpPr>
          <p:cNvPr id="12" name="Rectangle: Rounded Corners 11">
            <a:extLst>
              <a:ext uri="{FF2B5EF4-FFF2-40B4-BE49-F238E27FC236}">
                <a16:creationId xmlns:a16="http://schemas.microsoft.com/office/drawing/2014/main" id="{1CD667CD-A794-9909-A3F5-C2065A15AFB1}"/>
              </a:ext>
            </a:extLst>
          </p:cNvPr>
          <p:cNvSpPr/>
          <p:nvPr/>
        </p:nvSpPr>
        <p:spPr>
          <a:xfrm>
            <a:off x="1066800" y="872027"/>
            <a:ext cx="3200400" cy="457200"/>
          </a:xfrm>
          <a:prstGeom prst="roundRect">
            <a:avLst/>
          </a:prstGeom>
          <a:solidFill>
            <a:srgbClr val="FF6816"/>
          </a:solidFill>
          <a:ln>
            <a:solidFill>
              <a:srgbClr val="FF6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a:pPr>
            <a:r>
              <a:rPr lang="en-US" sz="1400" b="1" dirty="0" err="1">
                <a:latin typeface="quire sans" panose="020B0502040400020003" pitchFamily="34" charset="0"/>
                <a:cs typeface="quire sans" panose="020B0502040400020003" pitchFamily="34" charset="0"/>
              </a:rPr>
              <a:t>Dampak</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Positif</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Sosial</a:t>
            </a:r>
            <a:endParaRPr lang="en-ID" sz="1400" b="1"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1D571E9E-E036-1CE5-E81D-7F1287E23A06}"/>
              </a:ext>
            </a:extLst>
          </p:cNvPr>
          <p:cNvSpPr txBox="1"/>
          <p:nvPr/>
        </p:nvSpPr>
        <p:spPr>
          <a:xfrm>
            <a:off x="1447800" y="1377036"/>
            <a:ext cx="7315200" cy="954107"/>
          </a:xfrm>
          <a:prstGeom prst="rect">
            <a:avLst/>
          </a:prstGeom>
          <a:noFill/>
        </p:spPr>
        <p:txBody>
          <a:bodyPr wrap="square" rtlCol="0">
            <a:spAutoFit/>
          </a:bodyPr>
          <a:lstStyle/>
          <a:p>
            <a:pPr marL="342900" indent="-342900" algn="just">
              <a:buFont typeface="+mj-lt"/>
              <a:buAutoNum type="arabicParenR" startAt="3"/>
            </a:pPr>
            <a:r>
              <a:rPr lang="en-ID" sz="1400" b="1" dirty="0">
                <a:solidFill>
                  <a:schemeClr val="bg1"/>
                </a:solidFill>
                <a:latin typeface="Quire Sans Light" panose="020B0302040400020003" pitchFamily="34" charset="0"/>
              </a:rPr>
              <a:t>Makin </a:t>
            </a:r>
            <a:r>
              <a:rPr lang="en-ID" sz="1400" b="1" dirty="0" err="1">
                <a:solidFill>
                  <a:schemeClr val="bg1"/>
                </a:solidFill>
                <a:latin typeface="Quire Sans Light" panose="020B0302040400020003" pitchFamily="34" charset="0"/>
              </a:rPr>
              <a:t>meningkatnya</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integrasi</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sosial</a:t>
            </a:r>
            <a:endParaRPr lang="en-ID" sz="1400" b="1" dirty="0">
              <a:solidFill>
                <a:schemeClr val="bg1"/>
              </a:solidFill>
              <a:latin typeface="Quire Sans Light" panose="020B0302040400020003" pitchFamily="34" charset="0"/>
            </a:endParaRPr>
          </a:p>
          <a:p>
            <a:pPr marL="357188" algn="just"/>
            <a:r>
              <a:rPr lang="en-ID" sz="1400" dirty="0" err="1">
                <a:solidFill>
                  <a:schemeClr val="bg1"/>
                </a:solidFill>
                <a:latin typeface="Quire Sans Light" panose="020B0302040400020003" pitchFamily="34" charset="0"/>
              </a:rPr>
              <a:t>Perubahan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dapat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meningkatkan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integrasi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sosial</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terutama</a:t>
            </a:r>
            <a:r>
              <a:rPr lang="en-ID" sz="1400" dirty="0">
                <a:solidFill>
                  <a:schemeClr val="bg1"/>
                </a:solidFill>
                <a:latin typeface="Quire Sans Light" panose="020B0302040400020003" pitchFamily="34" charset="0"/>
              </a:rPr>
              <a:t> pada </a:t>
            </a:r>
            <a:r>
              <a:rPr lang="en-ID" sz="1400" dirty="0" err="1">
                <a:solidFill>
                  <a:schemeClr val="bg1"/>
                </a:solidFill>
                <a:latin typeface="Quire Sans Light" panose="020B0302040400020003" pitchFamily="34" charset="0"/>
              </a:rPr>
              <a:t>masyarakat</a:t>
            </a:r>
            <a:r>
              <a:rPr lang="en-ID" sz="1400" dirty="0">
                <a:solidFill>
                  <a:schemeClr val="bg1"/>
                </a:solidFill>
                <a:latin typeface="Quire Sans Light" panose="020B0302040400020003" pitchFamily="34" charset="0"/>
              </a:rPr>
              <a:t> yang </a:t>
            </a:r>
            <a:r>
              <a:rPr lang="en-ID" sz="1400" dirty="0" err="1">
                <a:solidFill>
                  <a:schemeClr val="bg1"/>
                </a:solidFill>
                <a:latin typeface="Quire Sans Light" panose="020B0302040400020003" pitchFamily="34" charset="0"/>
              </a:rPr>
              <a:t>mengalami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perubahan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tersebut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Contohnya</a:t>
            </a:r>
            <a:r>
              <a:rPr lang="en-ID" sz="1400" dirty="0">
                <a:solidFill>
                  <a:schemeClr val="bg1"/>
                </a:solidFill>
                <a:latin typeface="Quire Sans Light" panose="020B0302040400020003" pitchFamily="34" charset="0"/>
              </a:rPr>
              <a:t>, pada </a:t>
            </a:r>
            <a:r>
              <a:rPr lang="en-ID" sz="1400" dirty="0" err="1">
                <a:solidFill>
                  <a:schemeClr val="bg1"/>
                </a:solidFill>
                <a:latin typeface="Quire Sans Light" panose="020B0302040400020003" pitchFamily="34" charset="0"/>
              </a:rPr>
              <a:t>saat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terjadi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bencana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alam</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anggota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masyarakat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saling</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bekerja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sama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untuk</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melakukan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pertolongan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terhadap</a:t>
            </a:r>
            <a:r>
              <a:rPr lang="en-ID" sz="1400" dirty="0">
                <a:solidFill>
                  <a:schemeClr val="bg1"/>
                </a:solidFill>
                <a:latin typeface="Quire Sans Light" panose="020B0302040400020003" pitchFamily="34" charset="0"/>
              </a:rPr>
              <a:t> para korban.</a:t>
            </a:r>
          </a:p>
        </p:txBody>
      </p:sp>
      <p:sp>
        <p:nvSpPr>
          <p:cNvPr id="14" name="TextBox 13">
            <a:extLst>
              <a:ext uri="{FF2B5EF4-FFF2-40B4-BE49-F238E27FC236}">
                <a16:creationId xmlns:a16="http://schemas.microsoft.com/office/drawing/2014/main" id="{F536BA61-23CF-94CE-17E6-87CABF12D681}"/>
              </a:ext>
            </a:extLst>
          </p:cNvPr>
          <p:cNvSpPr txBox="1"/>
          <p:nvPr/>
        </p:nvSpPr>
        <p:spPr>
          <a:xfrm>
            <a:off x="1447800" y="2495550"/>
            <a:ext cx="7315200" cy="1169551"/>
          </a:xfrm>
          <a:prstGeom prst="rect">
            <a:avLst/>
          </a:prstGeom>
          <a:noFill/>
        </p:spPr>
        <p:txBody>
          <a:bodyPr wrap="square" rtlCol="0">
            <a:spAutoFit/>
          </a:bodyPr>
          <a:lstStyle/>
          <a:p>
            <a:pPr marL="342900" indent="-342900" algn="just">
              <a:buFont typeface="+mj-lt"/>
              <a:buAutoNum type="arabicParenR" startAt="4"/>
            </a:pPr>
            <a:r>
              <a:rPr lang="en-ID" sz="1400" b="1" dirty="0">
                <a:solidFill>
                  <a:schemeClr val="bg1"/>
                </a:solidFill>
                <a:latin typeface="Quire Sans Light" panose="020B0302040400020003" pitchFamily="34" charset="0"/>
              </a:rPr>
              <a:t>Makin </a:t>
            </a:r>
            <a:r>
              <a:rPr lang="en-ID" sz="1400" b="1" dirty="0" err="1">
                <a:solidFill>
                  <a:schemeClr val="bg1"/>
                </a:solidFill>
                <a:latin typeface="Quire Sans Light" panose="020B0302040400020003" pitchFamily="34" charset="0"/>
              </a:rPr>
              <a:t>cepat</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mobilitas</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sosial</a:t>
            </a:r>
            <a:endParaRPr lang="en-ID" sz="1400" b="1" dirty="0">
              <a:solidFill>
                <a:schemeClr val="bg1"/>
              </a:solidFill>
              <a:latin typeface="Quire Sans Light" panose="020B0302040400020003" pitchFamily="34" charset="0"/>
            </a:endParaRPr>
          </a:p>
          <a:p>
            <a:pPr marL="357188" algn="just"/>
            <a:r>
              <a:rPr lang="en-ID" sz="1400" dirty="0" err="1">
                <a:solidFill>
                  <a:schemeClr val="bg1"/>
                </a:solidFill>
                <a:latin typeface="Quire Sans Light" panose="020B0302040400020003" pitchFamily="34" charset="0"/>
              </a:rPr>
              <a:t>Perubahan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sosial</a:t>
            </a:r>
            <a:r>
              <a:rPr lang="en-ID" sz="1400" dirty="0">
                <a:solidFill>
                  <a:schemeClr val="bg1"/>
                </a:solidFill>
                <a:latin typeface="Quire Sans Light" panose="020B0302040400020003" pitchFamily="34" charset="0"/>
              </a:rPr>
              <a:t> juga </a:t>
            </a:r>
            <a:r>
              <a:rPr lang="en-ID" sz="1400" dirty="0" err="1">
                <a:solidFill>
                  <a:schemeClr val="bg1"/>
                </a:solidFill>
                <a:latin typeface="Quire Sans Light" panose="020B0302040400020003" pitchFamily="34" charset="0"/>
              </a:rPr>
              <a:t>berdampak</a:t>
            </a:r>
            <a:r>
              <a:rPr lang="en-ID" sz="1400" dirty="0">
                <a:solidFill>
                  <a:schemeClr val="bg1"/>
                </a:solidFill>
                <a:latin typeface="Quire Sans Light" panose="020B0302040400020003" pitchFamily="34" charset="0"/>
              </a:rPr>
              <a:t> pada </a:t>
            </a:r>
            <a:r>
              <a:rPr lang="en-ID" sz="1400" dirty="0" err="1">
                <a:solidFill>
                  <a:schemeClr val="bg1"/>
                </a:solidFill>
                <a:latin typeface="Quire Sans Light" panose="020B0302040400020003" pitchFamily="34" charset="0"/>
              </a:rPr>
              <a:t>percepatan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mobilitas</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sosial</a:t>
            </a:r>
            <a:r>
              <a:rPr lang="en-ID" sz="1400" dirty="0">
                <a:solidFill>
                  <a:schemeClr val="bg1"/>
                </a:solidFill>
                <a:latin typeface="Quire Sans Light" panose="020B0302040400020003" pitchFamily="34" charset="0"/>
              </a:rPr>
              <a:t>. Salah </a:t>
            </a:r>
            <a:r>
              <a:rPr lang="en-ID" sz="1400" dirty="0" err="1">
                <a:solidFill>
                  <a:schemeClr val="bg1"/>
                </a:solidFill>
                <a:latin typeface="Quire Sans Light" panose="020B0302040400020003" pitchFamily="34" charset="0"/>
              </a:rPr>
              <a:t>satunya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melalui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perkembangan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teknologi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transportasi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Teknologi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memungkinkan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manusia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menciptakan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alat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transportasi</a:t>
            </a:r>
            <a:r>
              <a:rPr lang="en-ID" sz="1400" dirty="0">
                <a:solidFill>
                  <a:schemeClr val="bg1"/>
                </a:solidFill>
                <a:latin typeface="Quire Sans Light" panose="020B0302040400020003" pitchFamily="34" charset="0"/>
              </a:rPr>
              <a:t> yang </a:t>
            </a:r>
            <a:r>
              <a:rPr lang="en-ID" sz="1400" dirty="0" err="1">
                <a:solidFill>
                  <a:schemeClr val="bg1"/>
                </a:solidFill>
                <a:latin typeface="Quire Sans Light" panose="020B0302040400020003" pitchFamily="34" charset="0"/>
              </a:rPr>
              <a:t>makin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canggih</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sehingga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manusia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dapat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menempuh</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perjalanan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jarak</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jauh</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dengan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cepat</a:t>
            </a:r>
            <a:r>
              <a:rPr lang="en-ID" sz="1400" dirty="0">
                <a:solidFill>
                  <a:schemeClr val="bg1"/>
                </a:solidFill>
                <a:latin typeface="Quire Sans Light" panose="020B0302040400020003" pitchFamily="34" charset="0"/>
              </a:rPr>
              <a:t> dan </a:t>
            </a:r>
            <a:r>
              <a:rPr lang="en-ID" sz="1400" dirty="0" err="1">
                <a:solidFill>
                  <a:schemeClr val="bg1"/>
                </a:solidFill>
                <a:latin typeface="Quire Sans Light" panose="020B0302040400020003" pitchFamily="34" charset="0"/>
              </a:rPr>
              <a:t>efisien</a:t>
            </a:r>
            <a:r>
              <a:rPr lang="en-ID" sz="1400" dirty="0">
                <a:solidFill>
                  <a:schemeClr val="bg1"/>
                </a:solidFill>
                <a:latin typeface="Quire Sans Light" panose="020B0302040400020003" pitchFamily="34" charset="0"/>
              </a:rPr>
              <a:t>.</a:t>
            </a:r>
          </a:p>
        </p:txBody>
      </p:sp>
    </p:spTree>
    <p:extLst>
      <p:ext uri="{BB962C8B-B14F-4D97-AF65-F5344CB8AC3E}">
        <p14:creationId xmlns:p14="http://schemas.microsoft.com/office/powerpoint/2010/main" val="756677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E7E86"/>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3B2498-8985-E369-E6C1-5443F39B46D9}"/>
              </a:ext>
            </a:extLst>
          </p:cNvPr>
          <p:cNvSpPr/>
          <p:nvPr/>
        </p:nvSpPr>
        <p:spPr>
          <a:xfrm>
            <a:off x="171450" y="173682"/>
            <a:ext cx="723900" cy="685800"/>
          </a:xfrm>
          <a:prstGeom prst="ellipse">
            <a:avLst/>
          </a:prstGeom>
          <a:solidFill>
            <a:srgbClr val="00799B"/>
          </a:solidFill>
          <a:ln>
            <a:solidFill>
              <a:srgbClr val="007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60EEF2D8-97CA-C3A7-CA86-62DB96E4582C}"/>
              </a:ext>
            </a:extLst>
          </p:cNvPr>
          <p:cNvSpPr/>
          <p:nvPr/>
        </p:nvSpPr>
        <p:spPr>
          <a:xfrm>
            <a:off x="1066800" y="249882"/>
            <a:ext cx="7620000" cy="533400"/>
          </a:xfrm>
          <a:prstGeom prst="roundRect">
            <a:avLst/>
          </a:prstGeom>
          <a:solidFill>
            <a:srgbClr val="FCD800"/>
          </a:solidFill>
          <a:ln>
            <a:solidFill>
              <a:srgbClr val="FCD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799B"/>
                </a:solidFill>
                <a:latin typeface="Dm sans" pitchFamily="2" charset="0"/>
              </a:rPr>
              <a:t>Dampak</a:t>
            </a:r>
            <a:r>
              <a:rPr lang="en-US" sz="2000" b="1" dirty="0">
                <a:solidFill>
                  <a:srgbClr val="00799B"/>
                </a:solidFill>
                <a:latin typeface="Dm sans" pitchFamily="2" charset="0"/>
              </a:rPr>
              <a:t> </a:t>
            </a:r>
            <a:r>
              <a:rPr lang="en-US" sz="2000" b="1" dirty="0" err="1">
                <a:solidFill>
                  <a:srgbClr val="00799B"/>
                </a:solidFill>
                <a:latin typeface="Dm sans" pitchFamily="2" charset="0"/>
              </a:rPr>
              <a:t>Perubahan</a:t>
            </a:r>
            <a:r>
              <a:rPr lang="en-US" sz="2000" b="1" dirty="0">
                <a:solidFill>
                  <a:srgbClr val="00799B"/>
                </a:solidFill>
                <a:latin typeface="Dm sans" pitchFamily="2" charset="0"/>
              </a:rPr>
              <a:t> </a:t>
            </a:r>
            <a:r>
              <a:rPr lang="en-US" sz="2000" b="1" dirty="0" err="1">
                <a:solidFill>
                  <a:srgbClr val="00799B"/>
                </a:solidFill>
                <a:latin typeface="Dm sans" pitchFamily="2" charset="0"/>
              </a:rPr>
              <a:t>Sosial</a:t>
            </a:r>
            <a:r>
              <a:rPr lang="en-US" sz="2000" b="1" dirty="0">
                <a:solidFill>
                  <a:srgbClr val="00799B"/>
                </a:solidFill>
                <a:latin typeface="Dm sans" pitchFamily="2" charset="0"/>
              </a:rPr>
              <a:t> </a:t>
            </a:r>
            <a:r>
              <a:rPr lang="en-US" sz="2000" b="1" dirty="0" err="1">
                <a:solidFill>
                  <a:srgbClr val="00799B"/>
                </a:solidFill>
                <a:latin typeface="Dm sans" pitchFamily="2" charset="0"/>
              </a:rPr>
              <a:t>terhadap</a:t>
            </a:r>
            <a:r>
              <a:rPr lang="en-US" sz="2000" b="1" dirty="0">
                <a:solidFill>
                  <a:srgbClr val="00799B"/>
                </a:solidFill>
                <a:latin typeface="Dm sans" pitchFamily="2" charset="0"/>
              </a:rPr>
              <a:t> </a:t>
            </a:r>
            <a:r>
              <a:rPr lang="en-US" sz="2000" b="1" dirty="0" err="1">
                <a:solidFill>
                  <a:srgbClr val="00799B"/>
                </a:solidFill>
                <a:latin typeface="Dm sans" pitchFamily="2" charset="0"/>
              </a:rPr>
              <a:t>Kehidupan</a:t>
            </a:r>
            <a:r>
              <a:rPr lang="en-US" sz="2000" b="1" dirty="0">
                <a:solidFill>
                  <a:srgbClr val="00799B"/>
                </a:solidFill>
                <a:latin typeface="Dm sans" pitchFamily="2" charset="0"/>
              </a:rPr>
              <a:t> Masyarakat</a:t>
            </a:r>
            <a:endParaRPr lang="en-ID" sz="2000" b="1" dirty="0">
              <a:solidFill>
                <a:srgbClr val="00799B"/>
              </a:solidFill>
              <a:latin typeface="Dm sans" pitchFamily="2" charset="0"/>
            </a:endParaRPr>
          </a:p>
        </p:txBody>
      </p:sp>
      <p:sp>
        <p:nvSpPr>
          <p:cNvPr id="3" name="TextBox 2">
            <a:extLst>
              <a:ext uri="{FF2B5EF4-FFF2-40B4-BE49-F238E27FC236}">
                <a16:creationId xmlns:a16="http://schemas.microsoft.com/office/drawing/2014/main" id="{A066798C-B8C3-9DAA-465A-9F0D1016E489}"/>
              </a:ext>
            </a:extLst>
          </p:cNvPr>
          <p:cNvSpPr txBox="1"/>
          <p:nvPr/>
        </p:nvSpPr>
        <p:spPr>
          <a:xfrm>
            <a:off x="228600" y="285750"/>
            <a:ext cx="609600" cy="461665"/>
          </a:xfrm>
          <a:prstGeom prst="rect">
            <a:avLst/>
          </a:prstGeom>
          <a:noFill/>
        </p:spPr>
        <p:txBody>
          <a:bodyPr wrap="square" rtlCol="0">
            <a:spAutoFit/>
          </a:bodyPr>
          <a:lstStyle/>
          <a:p>
            <a:pPr algn="ctr"/>
            <a:r>
              <a:rPr lang="en-US" sz="2400" b="1" dirty="0">
                <a:solidFill>
                  <a:schemeClr val="bg1"/>
                </a:solidFill>
                <a:latin typeface="Dm sans" pitchFamily="2" charset="0"/>
              </a:rPr>
              <a:t>02</a:t>
            </a:r>
            <a:endParaRPr lang="en-ID" sz="2400" b="1" dirty="0">
              <a:solidFill>
                <a:schemeClr val="bg1"/>
              </a:solidFill>
              <a:latin typeface="Dm sans" pitchFamily="2" charset="0"/>
            </a:endParaRPr>
          </a:p>
        </p:txBody>
      </p:sp>
      <p:sp>
        <p:nvSpPr>
          <p:cNvPr id="12" name="Rectangle: Rounded Corners 11">
            <a:extLst>
              <a:ext uri="{FF2B5EF4-FFF2-40B4-BE49-F238E27FC236}">
                <a16:creationId xmlns:a16="http://schemas.microsoft.com/office/drawing/2014/main" id="{1CD667CD-A794-9909-A3F5-C2065A15AFB1}"/>
              </a:ext>
            </a:extLst>
          </p:cNvPr>
          <p:cNvSpPr/>
          <p:nvPr/>
        </p:nvSpPr>
        <p:spPr>
          <a:xfrm>
            <a:off x="1066800" y="872027"/>
            <a:ext cx="3200400" cy="457200"/>
          </a:xfrm>
          <a:prstGeom prst="roundRect">
            <a:avLst/>
          </a:prstGeom>
          <a:solidFill>
            <a:srgbClr val="FF6816"/>
          </a:solidFill>
          <a:ln>
            <a:solidFill>
              <a:srgbClr val="FF6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a:pPr>
            <a:r>
              <a:rPr lang="en-US" sz="1400" b="1" dirty="0" err="1">
                <a:latin typeface="quire sans" panose="020B0502040400020003" pitchFamily="34" charset="0"/>
                <a:cs typeface="quire sans" panose="020B0502040400020003" pitchFamily="34" charset="0"/>
              </a:rPr>
              <a:t>Dampak</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Positif</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Sosial</a:t>
            </a:r>
            <a:endParaRPr lang="en-ID" sz="1400" b="1"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1D571E9E-E036-1CE5-E81D-7F1287E23A06}"/>
              </a:ext>
            </a:extLst>
          </p:cNvPr>
          <p:cNvSpPr txBox="1"/>
          <p:nvPr/>
        </p:nvSpPr>
        <p:spPr>
          <a:xfrm>
            <a:off x="1447800" y="1377036"/>
            <a:ext cx="7315200" cy="1384995"/>
          </a:xfrm>
          <a:prstGeom prst="rect">
            <a:avLst/>
          </a:prstGeom>
          <a:noFill/>
        </p:spPr>
        <p:txBody>
          <a:bodyPr wrap="square" rtlCol="0">
            <a:spAutoFit/>
          </a:bodyPr>
          <a:lstStyle/>
          <a:p>
            <a:pPr marL="342900" indent="-342900" algn="just">
              <a:buFont typeface="+mj-lt"/>
              <a:buAutoNum type="arabicParenR" startAt="5"/>
            </a:pPr>
            <a:r>
              <a:rPr lang="en-ID" sz="1400" b="1" dirty="0">
                <a:solidFill>
                  <a:schemeClr val="bg1"/>
                </a:solidFill>
                <a:latin typeface="Quire Sans Light" panose="020B0302040400020003" pitchFamily="34" charset="0"/>
              </a:rPr>
              <a:t>Makin </a:t>
            </a:r>
            <a:r>
              <a:rPr lang="en-ID" sz="1400" b="1" dirty="0" err="1">
                <a:solidFill>
                  <a:schemeClr val="bg1"/>
                </a:solidFill>
                <a:latin typeface="Quire Sans Light" panose="020B0302040400020003" pitchFamily="34" charset="0"/>
              </a:rPr>
              <a:t>berkembangnya</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pola</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pikir</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manusia</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melalui</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pertukaran</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budaya</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serta</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pertukaran</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informasi</a:t>
            </a:r>
            <a:r>
              <a:rPr lang="en-ID" sz="1400" b="1" dirty="0">
                <a:solidFill>
                  <a:schemeClr val="bg1"/>
                </a:solidFill>
                <a:latin typeface="Quire Sans Light" panose="020B0302040400020003" pitchFamily="34" charset="0"/>
              </a:rPr>
              <a:t> yang </a:t>
            </a:r>
            <a:r>
              <a:rPr lang="en-ID" sz="1400" b="1" dirty="0" err="1">
                <a:solidFill>
                  <a:schemeClr val="bg1"/>
                </a:solidFill>
                <a:latin typeface="Quire Sans Light" panose="020B0302040400020003" pitchFamily="34" charset="0"/>
              </a:rPr>
              <a:t>dapat</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dilakukan</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kapan</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saja</a:t>
            </a:r>
            <a:r>
              <a:rPr lang="en-ID" sz="1400" b="1" dirty="0">
                <a:solidFill>
                  <a:schemeClr val="bg1"/>
                </a:solidFill>
                <a:latin typeface="Quire Sans Light" panose="020B0302040400020003" pitchFamily="34" charset="0"/>
              </a:rPr>
              <a:t> dan di mana </a:t>
            </a:r>
            <a:r>
              <a:rPr lang="en-ID" sz="1400" b="1" dirty="0" err="1">
                <a:solidFill>
                  <a:schemeClr val="bg1"/>
                </a:solidFill>
                <a:latin typeface="Quire Sans Light" panose="020B0302040400020003" pitchFamily="34" charset="0"/>
              </a:rPr>
              <a:t>saja</a:t>
            </a:r>
            <a:endParaRPr lang="en-ID" sz="1400" b="1" dirty="0">
              <a:solidFill>
                <a:schemeClr val="bg1"/>
              </a:solidFill>
              <a:latin typeface="Quire Sans Light" panose="020B0302040400020003" pitchFamily="34" charset="0"/>
            </a:endParaRPr>
          </a:p>
          <a:p>
            <a:pPr marL="357188" algn="just"/>
            <a:r>
              <a:rPr lang="en-ID" sz="1400" dirty="0" err="1">
                <a:solidFill>
                  <a:schemeClr val="bg1"/>
                </a:solidFill>
                <a:latin typeface="Quire Sans Light" panose="020B0302040400020003" pitchFamily="34" charset="0"/>
              </a:rPr>
              <a:t>Percepatan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mobilitas</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sosial</a:t>
            </a:r>
            <a:r>
              <a:rPr lang="en-ID" sz="1400" dirty="0">
                <a:solidFill>
                  <a:schemeClr val="bg1"/>
                </a:solidFill>
                <a:latin typeface="Quire Sans Light" panose="020B0302040400020003" pitchFamily="34" charset="0"/>
              </a:rPr>
              <a:t> yang </a:t>
            </a:r>
            <a:r>
              <a:rPr lang="en-ID" sz="1400" dirty="0" err="1">
                <a:solidFill>
                  <a:schemeClr val="bg1"/>
                </a:solidFill>
                <a:latin typeface="Quire Sans Light" panose="020B0302040400020003" pitchFamily="34" charset="0"/>
              </a:rPr>
              <a:t>dilakukan</a:t>
            </a:r>
            <a:r>
              <a:rPr lang="en-ID" sz="1400" dirty="0">
                <a:solidFill>
                  <a:schemeClr val="bg1"/>
                </a:solidFill>
                <a:latin typeface="Quire Sans Light" panose="020B0302040400020003" pitchFamily="34" charset="0"/>
              </a:rPr>
              <a:t> oleh </a:t>
            </a:r>
            <a:r>
              <a:rPr lang="en-ID" sz="1400" dirty="0" err="1">
                <a:solidFill>
                  <a:schemeClr val="bg1"/>
                </a:solidFill>
                <a:latin typeface="Quire Sans Light" panose="020B0302040400020003" pitchFamily="34" charset="0"/>
              </a:rPr>
              <a:t>masyarakat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memudahkan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penyebarluasan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berbagai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informasi</a:t>
            </a:r>
            <a:r>
              <a:rPr lang="en-ID" sz="1400" dirty="0">
                <a:solidFill>
                  <a:schemeClr val="bg1"/>
                </a:solidFill>
                <a:latin typeface="Quire Sans Light" panose="020B0302040400020003" pitchFamily="34" charset="0"/>
              </a:rPr>
              <a:t> dan </a:t>
            </a:r>
            <a:r>
              <a:rPr lang="en-ID" sz="1400" dirty="0" err="1">
                <a:solidFill>
                  <a:schemeClr val="bg1"/>
                </a:solidFill>
                <a:latin typeface="Quire Sans Light" panose="020B0302040400020003" pitchFamily="34" charset="0"/>
              </a:rPr>
              <a:t>budaya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antarkelompok</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masyarakat</a:t>
            </a:r>
            <a:r>
              <a:rPr lang="en-ID" sz="1400" dirty="0">
                <a:solidFill>
                  <a:schemeClr val="bg1"/>
                </a:solidFill>
                <a:latin typeface="Quire Sans Light" panose="020B0302040400020003" pitchFamily="34" charset="0"/>
              </a:rPr>
              <a:t>. Hal </a:t>
            </a:r>
            <a:r>
              <a:rPr lang="en-ID" sz="1400" dirty="0" err="1">
                <a:solidFill>
                  <a:schemeClr val="bg1"/>
                </a:solidFill>
                <a:latin typeface="Quire Sans Light" panose="020B0302040400020003" pitchFamily="34" charset="0"/>
              </a:rPr>
              <a:t>tersebut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mendorong</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perubahan</a:t>
            </a:r>
            <a:r>
              <a:rPr lang="en-ID" sz="1400" dirty="0">
                <a:solidFill>
                  <a:schemeClr val="bg1"/>
                </a:solidFill>
                <a:latin typeface="Quire Sans Light" panose="020B0302040400020003" pitchFamily="34" charset="0"/>
              </a:rPr>
              <a:t> pada </a:t>
            </a:r>
            <a:r>
              <a:rPr lang="en-ID" sz="1400" dirty="0" err="1">
                <a:solidFill>
                  <a:schemeClr val="bg1"/>
                </a:solidFill>
                <a:latin typeface="Quire Sans Light" panose="020B0302040400020003" pitchFamily="34" charset="0"/>
              </a:rPr>
              <a:t>pola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pikir</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serta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cara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pandang</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suatu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masyarakat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terhadap</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berbagai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hal</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termasuk</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masyarakat</a:t>
            </a:r>
            <a:r>
              <a:rPr lang="en-ID" sz="1400" dirty="0">
                <a:solidFill>
                  <a:schemeClr val="bg1"/>
                </a:solidFill>
                <a:latin typeface="Quire Sans Light" panose="020B0302040400020003" pitchFamily="34" charset="0"/>
              </a:rPr>
              <a:t> dan </a:t>
            </a:r>
            <a:r>
              <a:rPr lang="en-ID" sz="1400" dirty="0" err="1">
                <a:solidFill>
                  <a:schemeClr val="bg1"/>
                </a:solidFill>
                <a:latin typeface="Quire Sans Light" panose="020B0302040400020003" pitchFamily="34" charset="0"/>
              </a:rPr>
              <a:t>kebudayaan</a:t>
            </a:r>
            <a:r>
              <a:rPr lang="en-ID" sz="1400" dirty="0">
                <a:solidFill>
                  <a:schemeClr val="bg1"/>
                </a:solidFill>
                <a:latin typeface="Quire Sans Light" panose="020B0302040400020003" pitchFamily="34" charset="0"/>
              </a:rPr>
              <a:t> lain.</a:t>
            </a:r>
          </a:p>
        </p:txBody>
      </p:sp>
    </p:spTree>
    <p:extLst>
      <p:ext uri="{BB962C8B-B14F-4D97-AF65-F5344CB8AC3E}">
        <p14:creationId xmlns:p14="http://schemas.microsoft.com/office/powerpoint/2010/main" val="3857850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E7E86"/>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3B2498-8985-E369-E6C1-5443F39B46D9}"/>
              </a:ext>
            </a:extLst>
          </p:cNvPr>
          <p:cNvSpPr/>
          <p:nvPr/>
        </p:nvSpPr>
        <p:spPr>
          <a:xfrm>
            <a:off x="171450" y="173682"/>
            <a:ext cx="723900" cy="685800"/>
          </a:xfrm>
          <a:prstGeom prst="ellipse">
            <a:avLst/>
          </a:prstGeom>
          <a:solidFill>
            <a:srgbClr val="00799B"/>
          </a:solidFill>
          <a:ln>
            <a:solidFill>
              <a:srgbClr val="007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60EEF2D8-97CA-C3A7-CA86-62DB96E4582C}"/>
              </a:ext>
            </a:extLst>
          </p:cNvPr>
          <p:cNvSpPr/>
          <p:nvPr/>
        </p:nvSpPr>
        <p:spPr>
          <a:xfrm>
            <a:off x="1066800" y="249882"/>
            <a:ext cx="7620000" cy="533400"/>
          </a:xfrm>
          <a:prstGeom prst="roundRect">
            <a:avLst/>
          </a:prstGeom>
          <a:solidFill>
            <a:srgbClr val="FCD800"/>
          </a:solidFill>
          <a:ln>
            <a:solidFill>
              <a:srgbClr val="FCD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799B"/>
                </a:solidFill>
                <a:latin typeface="Dm sans" pitchFamily="2" charset="0"/>
              </a:rPr>
              <a:t>Dampak</a:t>
            </a:r>
            <a:r>
              <a:rPr lang="en-US" sz="2000" b="1" dirty="0">
                <a:solidFill>
                  <a:srgbClr val="00799B"/>
                </a:solidFill>
                <a:latin typeface="Dm sans" pitchFamily="2" charset="0"/>
              </a:rPr>
              <a:t> </a:t>
            </a:r>
            <a:r>
              <a:rPr lang="en-US" sz="2000" b="1" dirty="0" err="1">
                <a:solidFill>
                  <a:srgbClr val="00799B"/>
                </a:solidFill>
                <a:latin typeface="Dm sans" pitchFamily="2" charset="0"/>
              </a:rPr>
              <a:t>Perubahan</a:t>
            </a:r>
            <a:r>
              <a:rPr lang="en-US" sz="2000" b="1" dirty="0">
                <a:solidFill>
                  <a:srgbClr val="00799B"/>
                </a:solidFill>
                <a:latin typeface="Dm sans" pitchFamily="2" charset="0"/>
              </a:rPr>
              <a:t> </a:t>
            </a:r>
            <a:r>
              <a:rPr lang="en-US" sz="2000" b="1" dirty="0" err="1">
                <a:solidFill>
                  <a:srgbClr val="00799B"/>
                </a:solidFill>
                <a:latin typeface="Dm sans" pitchFamily="2" charset="0"/>
              </a:rPr>
              <a:t>Sosial</a:t>
            </a:r>
            <a:r>
              <a:rPr lang="en-US" sz="2000" b="1" dirty="0">
                <a:solidFill>
                  <a:srgbClr val="00799B"/>
                </a:solidFill>
                <a:latin typeface="Dm sans" pitchFamily="2" charset="0"/>
              </a:rPr>
              <a:t> </a:t>
            </a:r>
            <a:r>
              <a:rPr lang="en-US" sz="2000" b="1" dirty="0" err="1">
                <a:solidFill>
                  <a:srgbClr val="00799B"/>
                </a:solidFill>
                <a:latin typeface="Dm sans" pitchFamily="2" charset="0"/>
              </a:rPr>
              <a:t>terhadap</a:t>
            </a:r>
            <a:r>
              <a:rPr lang="en-US" sz="2000" b="1" dirty="0">
                <a:solidFill>
                  <a:srgbClr val="00799B"/>
                </a:solidFill>
                <a:latin typeface="Dm sans" pitchFamily="2" charset="0"/>
              </a:rPr>
              <a:t> </a:t>
            </a:r>
            <a:r>
              <a:rPr lang="en-US" sz="2000" b="1" dirty="0" err="1">
                <a:solidFill>
                  <a:srgbClr val="00799B"/>
                </a:solidFill>
                <a:latin typeface="Dm sans" pitchFamily="2" charset="0"/>
              </a:rPr>
              <a:t>Kehidupan</a:t>
            </a:r>
            <a:r>
              <a:rPr lang="en-US" sz="2000" b="1" dirty="0">
                <a:solidFill>
                  <a:srgbClr val="00799B"/>
                </a:solidFill>
                <a:latin typeface="Dm sans" pitchFamily="2" charset="0"/>
              </a:rPr>
              <a:t> Masyarakat</a:t>
            </a:r>
            <a:endParaRPr lang="en-ID" sz="2000" b="1" dirty="0">
              <a:solidFill>
                <a:srgbClr val="00799B"/>
              </a:solidFill>
              <a:latin typeface="Dm sans" pitchFamily="2" charset="0"/>
            </a:endParaRPr>
          </a:p>
        </p:txBody>
      </p:sp>
      <p:sp>
        <p:nvSpPr>
          <p:cNvPr id="3" name="TextBox 2">
            <a:extLst>
              <a:ext uri="{FF2B5EF4-FFF2-40B4-BE49-F238E27FC236}">
                <a16:creationId xmlns:a16="http://schemas.microsoft.com/office/drawing/2014/main" id="{A066798C-B8C3-9DAA-465A-9F0D1016E489}"/>
              </a:ext>
            </a:extLst>
          </p:cNvPr>
          <p:cNvSpPr txBox="1"/>
          <p:nvPr/>
        </p:nvSpPr>
        <p:spPr>
          <a:xfrm>
            <a:off x="228600" y="285750"/>
            <a:ext cx="609600" cy="461665"/>
          </a:xfrm>
          <a:prstGeom prst="rect">
            <a:avLst/>
          </a:prstGeom>
          <a:noFill/>
        </p:spPr>
        <p:txBody>
          <a:bodyPr wrap="square" rtlCol="0">
            <a:spAutoFit/>
          </a:bodyPr>
          <a:lstStyle/>
          <a:p>
            <a:pPr algn="ctr"/>
            <a:r>
              <a:rPr lang="en-US" sz="2400" b="1" dirty="0">
                <a:solidFill>
                  <a:schemeClr val="bg1"/>
                </a:solidFill>
                <a:latin typeface="Dm sans" pitchFamily="2" charset="0"/>
              </a:rPr>
              <a:t>02</a:t>
            </a:r>
            <a:endParaRPr lang="en-ID" sz="2400" b="1" dirty="0">
              <a:solidFill>
                <a:schemeClr val="bg1"/>
              </a:solidFill>
              <a:latin typeface="Dm sans" pitchFamily="2" charset="0"/>
            </a:endParaRPr>
          </a:p>
        </p:txBody>
      </p:sp>
      <p:sp>
        <p:nvSpPr>
          <p:cNvPr id="12" name="Rectangle: Rounded Corners 11">
            <a:extLst>
              <a:ext uri="{FF2B5EF4-FFF2-40B4-BE49-F238E27FC236}">
                <a16:creationId xmlns:a16="http://schemas.microsoft.com/office/drawing/2014/main" id="{1CD667CD-A794-9909-A3F5-C2065A15AFB1}"/>
              </a:ext>
            </a:extLst>
          </p:cNvPr>
          <p:cNvSpPr/>
          <p:nvPr/>
        </p:nvSpPr>
        <p:spPr>
          <a:xfrm>
            <a:off x="1066800" y="872027"/>
            <a:ext cx="3352800" cy="457200"/>
          </a:xfrm>
          <a:prstGeom prst="roundRect">
            <a:avLst/>
          </a:prstGeom>
          <a:solidFill>
            <a:srgbClr val="FF6816"/>
          </a:solidFill>
          <a:ln>
            <a:solidFill>
              <a:srgbClr val="FF6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startAt="2"/>
            </a:pPr>
            <a:r>
              <a:rPr lang="en-US" sz="1400" b="1" dirty="0" err="1">
                <a:latin typeface="quire sans" panose="020B0502040400020003" pitchFamily="34" charset="0"/>
                <a:cs typeface="quire sans" panose="020B0502040400020003" pitchFamily="34" charset="0"/>
              </a:rPr>
              <a:t>Dampak</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Negatif</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Sosial</a:t>
            </a:r>
            <a:endParaRPr lang="en-ID" sz="1400" b="1"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1D571E9E-E036-1CE5-E81D-7F1287E23A06}"/>
              </a:ext>
            </a:extLst>
          </p:cNvPr>
          <p:cNvSpPr txBox="1"/>
          <p:nvPr/>
        </p:nvSpPr>
        <p:spPr>
          <a:xfrm>
            <a:off x="1447800" y="1377036"/>
            <a:ext cx="7315200" cy="2031325"/>
          </a:xfrm>
          <a:prstGeom prst="rect">
            <a:avLst/>
          </a:prstGeom>
          <a:noFill/>
        </p:spPr>
        <p:txBody>
          <a:bodyPr wrap="square" rtlCol="0">
            <a:spAutoFit/>
          </a:bodyPr>
          <a:lstStyle/>
          <a:p>
            <a:pPr marL="342900" indent="-342900" algn="just">
              <a:buFont typeface="+mj-lt"/>
              <a:buAutoNum type="arabicParenR"/>
            </a:pPr>
            <a:r>
              <a:rPr lang="en-ID" sz="1400" b="1" dirty="0" err="1">
                <a:solidFill>
                  <a:schemeClr val="bg1"/>
                </a:solidFill>
                <a:latin typeface="Quire Sans Light" panose="020B0302040400020003" pitchFamily="34" charset="0"/>
              </a:rPr>
              <a:t>Disorganisasi</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atau</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disintegrasi</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sosial</a:t>
            </a:r>
            <a:endParaRPr lang="en-ID" sz="1400" b="1" dirty="0">
              <a:solidFill>
                <a:schemeClr val="bg1"/>
              </a:solidFill>
              <a:latin typeface="Quire Sans Light" panose="020B0302040400020003" pitchFamily="34" charset="0"/>
            </a:endParaRPr>
          </a:p>
          <a:p>
            <a:pPr marL="357188" algn="just"/>
            <a:r>
              <a:rPr lang="en-ID" sz="1400" dirty="0" err="1">
                <a:solidFill>
                  <a:schemeClr val="bg1"/>
                </a:solidFill>
                <a:latin typeface="Quire Sans Light" panose="020B0302040400020003" pitchFamily="34" charset="0"/>
              </a:rPr>
              <a:t>Soerjono</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Soekanto</a:t>
            </a:r>
            <a:r>
              <a:rPr lang="en-ID" sz="1400" dirty="0">
                <a:solidFill>
                  <a:schemeClr val="bg1"/>
                </a:solidFill>
                <a:latin typeface="Quire Sans Light" panose="020B0302040400020003" pitchFamily="34" charset="0"/>
              </a:rPr>
              <a:t> (2015) </a:t>
            </a:r>
            <a:r>
              <a:rPr lang="en-ID" sz="1400" dirty="0" err="1">
                <a:solidFill>
                  <a:schemeClr val="bg1"/>
                </a:solidFill>
                <a:latin typeface="Quire Sans Light" panose="020B0302040400020003" pitchFamily="34" charset="0"/>
              </a:rPr>
              <a:t>menyatakan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bahwa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disorganisasi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sosial</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terjadi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ketika</a:t>
            </a:r>
            <a:r>
              <a:rPr lang="en-ID" sz="1400" dirty="0">
                <a:solidFill>
                  <a:schemeClr val="bg1"/>
                </a:solidFill>
                <a:latin typeface="Quire Sans Light" panose="020B0302040400020003" pitchFamily="34" charset="0"/>
              </a:rPr>
              <a:t> norma-norma dan </a:t>
            </a:r>
            <a:r>
              <a:rPr lang="en-ID" sz="1400" dirty="0" err="1">
                <a:solidFill>
                  <a:schemeClr val="bg1"/>
                </a:solidFill>
                <a:latin typeface="Quire Sans Light" panose="020B0302040400020003" pitchFamily="34" charset="0"/>
              </a:rPr>
              <a:t>nilai-nilai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dalam</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masyarakat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memudar</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akibat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perubahan</a:t>
            </a:r>
            <a:r>
              <a:rPr lang="en-ID" sz="1400" dirty="0">
                <a:solidFill>
                  <a:schemeClr val="bg1"/>
                </a:solidFill>
                <a:latin typeface="Quire Sans Light" panose="020B0302040400020003" pitchFamily="34" charset="0"/>
              </a:rPr>
              <a:t> pada </a:t>
            </a:r>
            <a:r>
              <a:rPr lang="en-ID" sz="1400" dirty="0" err="1">
                <a:solidFill>
                  <a:schemeClr val="bg1"/>
                </a:solidFill>
                <a:latin typeface="Quire Sans Light" panose="020B0302040400020003" pitchFamily="34" charset="0"/>
              </a:rPr>
              <a:t>lembaga-lembaga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kemasyarakatan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Ketidakseimbangan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ini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bisa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menyebabkan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disintegrasi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sosial</a:t>
            </a:r>
            <a:r>
              <a:rPr lang="en-ID" sz="1400" dirty="0">
                <a:solidFill>
                  <a:schemeClr val="bg1"/>
                </a:solidFill>
                <a:latin typeface="Quire Sans Light" panose="020B0302040400020003" pitchFamily="34" charset="0"/>
              </a:rPr>
              <a:t> dan </a:t>
            </a:r>
            <a:r>
              <a:rPr lang="en-ID" sz="1400" dirty="0" err="1">
                <a:solidFill>
                  <a:schemeClr val="bg1"/>
                </a:solidFill>
                <a:latin typeface="Quire Sans Light" panose="020B0302040400020003" pitchFamily="34" charset="0"/>
              </a:rPr>
              <a:t>kekacauan</a:t>
            </a:r>
            <a:r>
              <a:rPr lang="en-ID" sz="1400" dirty="0">
                <a:solidFill>
                  <a:schemeClr val="bg1"/>
                </a:solidFill>
                <a:latin typeface="Quire Sans Light" panose="020B0302040400020003" pitchFamily="34" charset="0"/>
              </a:rPr>
              <a:t> (chaos). </a:t>
            </a:r>
            <a:r>
              <a:rPr lang="en-ID" sz="1400" dirty="0" err="1">
                <a:solidFill>
                  <a:schemeClr val="bg1"/>
                </a:solidFill>
                <a:latin typeface="Quire Sans Light" panose="020B0302040400020003" pitchFamily="34" charset="0"/>
              </a:rPr>
              <a:t>Dalam</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situasi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seperti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ini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muncul</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anomi</a:t>
            </a:r>
            <a:r>
              <a:rPr lang="en-ID" sz="1400" dirty="0">
                <a:solidFill>
                  <a:schemeClr val="bg1"/>
                </a:solidFill>
                <a:latin typeface="Quire Sans Light" panose="020B0302040400020003" pitchFamily="34" charset="0"/>
              </a:rPr>
              <a:t> (anomie), </a:t>
            </a:r>
            <a:r>
              <a:rPr lang="en-ID" sz="1400" dirty="0" err="1">
                <a:solidFill>
                  <a:schemeClr val="bg1"/>
                </a:solidFill>
                <a:latin typeface="Quire Sans Light" panose="020B0302040400020003" pitchFamily="34" charset="0"/>
              </a:rPr>
              <a:t>kondisi</a:t>
            </a:r>
            <a:r>
              <a:rPr lang="en-ID" sz="1400" dirty="0">
                <a:solidFill>
                  <a:schemeClr val="bg1"/>
                </a:solidFill>
                <a:latin typeface="Quire Sans Light" panose="020B0302040400020003" pitchFamily="34" charset="0"/>
              </a:rPr>
              <a:t> di mana </a:t>
            </a:r>
            <a:r>
              <a:rPr lang="en-ID" sz="1400" dirty="0" err="1">
                <a:solidFill>
                  <a:schemeClr val="bg1"/>
                </a:solidFill>
                <a:latin typeface="Quire Sans Light" panose="020B0302040400020003" pitchFamily="34" charset="0"/>
              </a:rPr>
              <a:t>masyarakat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kehilangan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pegangan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tentang</a:t>
            </a:r>
            <a:r>
              <a:rPr lang="en-ID" sz="1400" dirty="0">
                <a:solidFill>
                  <a:schemeClr val="bg1"/>
                </a:solidFill>
                <a:latin typeface="Quire Sans Light" panose="020B0302040400020003" pitchFamily="34" charset="0"/>
              </a:rPr>
              <a:t> yang </a:t>
            </a:r>
            <a:r>
              <a:rPr lang="en-ID" sz="1400" dirty="0" err="1">
                <a:solidFill>
                  <a:schemeClr val="bg1"/>
                </a:solidFill>
                <a:latin typeface="Quire Sans Light" panose="020B0302040400020003" pitchFamily="34" charset="0"/>
              </a:rPr>
              <a:t>baik</a:t>
            </a:r>
            <a:r>
              <a:rPr lang="en-ID" sz="1400" dirty="0">
                <a:solidFill>
                  <a:schemeClr val="bg1"/>
                </a:solidFill>
                <a:latin typeface="Quire Sans Light" panose="020B0302040400020003" pitchFamily="34" charset="0"/>
              </a:rPr>
              <a:t> dan </a:t>
            </a:r>
            <a:r>
              <a:rPr lang="en-ID" sz="1400" dirty="0" err="1">
                <a:solidFill>
                  <a:schemeClr val="bg1"/>
                </a:solidFill>
                <a:latin typeface="Quire Sans Light" panose="020B0302040400020003" pitchFamily="34" charset="0"/>
              </a:rPr>
              <a:t>buruk</a:t>
            </a:r>
            <a:r>
              <a:rPr lang="en-ID" sz="1400" dirty="0">
                <a:solidFill>
                  <a:schemeClr val="bg1"/>
                </a:solidFill>
                <a:latin typeface="Quire Sans Light" panose="020B0302040400020003" pitchFamily="34" charset="0"/>
              </a:rPr>
              <a:t>. Emile Durkheim </a:t>
            </a:r>
            <a:r>
              <a:rPr lang="en-ID" sz="1400" dirty="0" err="1">
                <a:solidFill>
                  <a:schemeClr val="bg1"/>
                </a:solidFill>
                <a:latin typeface="Quire Sans Light" panose="020B0302040400020003" pitchFamily="34" charset="0"/>
              </a:rPr>
              <a:t>menggambarkan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anomi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sebagai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keadaan</a:t>
            </a:r>
            <a:r>
              <a:rPr lang="en-ID" sz="1400" dirty="0">
                <a:solidFill>
                  <a:schemeClr val="bg1"/>
                </a:solidFill>
                <a:latin typeface="Quire Sans Light" panose="020B0302040400020003" pitchFamily="34" charset="0"/>
              </a:rPr>
              <a:t> di mana </a:t>
            </a:r>
            <a:r>
              <a:rPr lang="en-ID" sz="1400" dirty="0" err="1">
                <a:solidFill>
                  <a:schemeClr val="bg1"/>
                </a:solidFill>
                <a:latin typeface="Quire Sans Light" panose="020B0302040400020003" pitchFamily="34" charset="0"/>
              </a:rPr>
              <a:t>nilai</a:t>
            </a:r>
            <a:r>
              <a:rPr lang="en-ID" sz="1400" dirty="0">
                <a:solidFill>
                  <a:schemeClr val="bg1"/>
                </a:solidFill>
                <a:latin typeface="Quire Sans Light" panose="020B0302040400020003" pitchFamily="34" charset="0"/>
              </a:rPr>
              <a:t> dan norma </a:t>
            </a:r>
            <a:r>
              <a:rPr lang="en-ID" sz="1400" dirty="0" err="1">
                <a:solidFill>
                  <a:schemeClr val="bg1"/>
                </a:solidFill>
                <a:latin typeface="Quire Sans Light" panose="020B0302040400020003" pitchFamily="34" charset="0"/>
              </a:rPr>
              <a:t>tidak</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lagi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mengatur</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perilaku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masyarakat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contohnya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adalah</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perilaku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pengendara</a:t>
            </a:r>
            <a:r>
              <a:rPr lang="en-ID" sz="1400" dirty="0">
                <a:solidFill>
                  <a:schemeClr val="bg1"/>
                </a:solidFill>
                <a:latin typeface="Quire Sans Light" panose="020B0302040400020003" pitchFamily="34" charset="0"/>
              </a:rPr>
              <a:t> yang </a:t>
            </a:r>
            <a:r>
              <a:rPr lang="en-ID" sz="1400" dirty="0" err="1">
                <a:solidFill>
                  <a:schemeClr val="bg1"/>
                </a:solidFill>
                <a:latin typeface="Quire Sans Light" panose="020B0302040400020003" pitchFamily="34" charset="0"/>
              </a:rPr>
              <a:t>saling</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menyerobot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saat</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kemacetan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atau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lampu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lalu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lintas</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padam</a:t>
            </a:r>
            <a:r>
              <a:rPr lang="en-ID" sz="1400" dirty="0">
                <a:solidFill>
                  <a:schemeClr val="bg1"/>
                </a:solidFill>
                <a:latin typeface="Quire Sans Light" panose="020B0302040400020003" pitchFamily="34" charset="0"/>
              </a:rPr>
              <a:t>.</a:t>
            </a:r>
          </a:p>
        </p:txBody>
      </p:sp>
    </p:spTree>
    <p:extLst>
      <p:ext uri="{BB962C8B-B14F-4D97-AF65-F5344CB8AC3E}">
        <p14:creationId xmlns:p14="http://schemas.microsoft.com/office/powerpoint/2010/main" val="3999382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E7E86"/>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3B2498-8985-E369-E6C1-5443F39B46D9}"/>
              </a:ext>
            </a:extLst>
          </p:cNvPr>
          <p:cNvSpPr/>
          <p:nvPr/>
        </p:nvSpPr>
        <p:spPr>
          <a:xfrm>
            <a:off x="171450" y="173682"/>
            <a:ext cx="723900" cy="685800"/>
          </a:xfrm>
          <a:prstGeom prst="ellipse">
            <a:avLst/>
          </a:prstGeom>
          <a:solidFill>
            <a:srgbClr val="00799B"/>
          </a:solidFill>
          <a:ln>
            <a:solidFill>
              <a:srgbClr val="007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60EEF2D8-97CA-C3A7-CA86-62DB96E4582C}"/>
              </a:ext>
            </a:extLst>
          </p:cNvPr>
          <p:cNvSpPr/>
          <p:nvPr/>
        </p:nvSpPr>
        <p:spPr>
          <a:xfrm>
            <a:off x="1066800" y="249882"/>
            <a:ext cx="7620000" cy="533400"/>
          </a:xfrm>
          <a:prstGeom prst="roundRect">
            <a:avLst/>
          </a:prstGeom>
          <a:solidFill>
            <a:srgbClr val="FCD800"/>
          </a:solidFill>
          <a:ln>
            <a:solidFill>
              <a:srgbClr val="FCD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799B"/>
                </a:solidFill>
                <a:latin typeface="Dm sans" pitchFamily="2" charset="0"/>
              </a:rPr>
              <a:t>Dampak</a:t>
            </a:r>
            <a:r>
              <a:rPr lang="en-US" sz="2000" b="1" dirty="0">
                <a:solidFill>
                  <a:srgbClr val="00799B"/>
                </a:solidFill>
                <a:latin typeface="Dm sans" pitchFamily="2" charset="0"/>
              </a:rPr>
              <a:t> </a:t>
            </a:r>
            <a:r>
              <a:rPr lang="en-US" sz="2000" b="1" dirty="0" err="1">
                <a:solidFill>
                  <a:srgbClr val="00799B"/>
                </a:solidFill>
                <a:latin typeface="Dm sans" pitchFamily="2" charset="0"/>
              </a:rPr>
              <a:t>Perubahan</a:t>
            </a:r>
            <a:r>
              <a:rPr lang="en-US" sz="2000" b="1" dirty="0">
                <a:solidFill>
                  <a:srgbClr val="00799B"/>
                </a:solidFill>
                <a:latin typeface="Dm sans" pitchFamily="2" charset="0"/>
              </a:rPr>
              <a:t> </a:t>
            </a:r>
            <a:r>
              <a:rPr lang="en-US" sz="2000" b="1" dirty="0" err="1">
                <a:solidFill>
                  <a:srgbClr val="00799B"/>
                </a:solidFill>
                <a:latin typeface="Dm sans" pitchFamily="2" charset="0"/>
              </a:rPr>
              <a:t>Sosial</a:t>
            </a:r>
            <a:r>
              <a:rPr lang="en-US" sz="2000" b="1" dirty="0">
                <a:solidFill>
                  <a:srgbClr val="00799B"/>
                </a:solidFill>
                <a:latin typeface="Dm sans" pitchFamily="2" charset="0"/>
              </a:rPr>
              <a:t> </a:t>
            </a:r>
            <a:r>
              <a:rPr lang="en-US" sz="2000" b="1" dirty="0" err="1">
                <a:solidFill>
                  <a:srgbClr val="00799B"/>
                </a:solidFill>
                <a:latin typeface="Dm sans" pitchFamily="2" charset="0"/>
              </a:rPr>
              <a:t>terhadap</a:t>
            </a:r>
            <a:r>
              <a:rPr lang="en-US" sz="2000" b="1" dirty="0">
                <a:solidFill>
                  <a:srgbClr val="00799B"/>
                </a:solidFill>
                <a:latin typeface="Dm sans" pitchFamily="2" charset="0"/>
              </a:rPr>
              <a:t> </a:t>
            </a:r>
            <a:r>
              <a:rPr lang="en-US" sz="2000" b="1" dirty="0" err="1">
                <a:solidFill>
                  <a:srgbClr val="00799B"/>
                </a:solidFill>
                <a:latin typeface="Dm sans" pitchFamily="2" charset="0"/>
              </a:rPr>
              <a:t>Kehidupan</a:t>
            </a:r>
            <a:r>
              <a:rPr lang="en-US" sz="2000" b="1" dirty="0">
                <a:solidFill>
                  <a:srgbClr val="00799B"/>
                </a:solidFill>
                <a:latin typeface="Dm sans" pitchFamily="2" charset="0"/>
              </a:rPr>
              <a:t> Masyarakat</a:t>
            </a:r>
            <a:endParaRPr lang="en-ID" sz="2000" b="1" dirty="0">
              <a:solidFill>
                <a:srgbClr val="00799B"/>
              </a:solidFill>
              <a:latin typeface="Dm sans" pitchFamily="2" charset="0"/>
            </a:endParaRPr>
          </a:p>
        </p:txBody>
      </p:sp>
      <p:sp>
        <p:nvSpPr>
          <p:cNvPr id="3" name="TextBox 2">
            <a:extLst>
              <a:ext uri="{FF2B5EF4-FFF2-40B4-BE49-F238E27FC236}">
                <a16:creationId xmlns:a16="http://schemas.microsoft.com/office/drawing/2014/main" id="{A066798C-B8C3-9DAA-465A-9F0D1016E489}"/>
              </a:ext>
            </a:extLst>
          </p:cNvPr>
          <p:cNvSpPr txBox="1"/>
          <p:nvPr/>
        </p:nvSpPr>
        <p:spPr>
          <a:xfrm>
            <a:off x="228600" y="285750"/>
            <a:ext cx="609600" cy="461665"/>
          </a:xfrm>
          <a:prstGeom prst="rect">
            <a:avLst/>
          </a:prstGeom>
          <a:noFill/>
        </p:spPr>
        <p:txBody>
          <a:bodyPr wrap="square" rtlCol="0">
            <a:spAutoFit/>
          </a:bodyPr>
          <a:lstStyle/>
          <a:p>
            <a:pPr algn="ctr"/>
            <a:r>
              <a:rPr lang="en-US" sz="2400" b="1" dirty="0">
                <a:solidFill>
                  <a:schemeClr val="bg1"/>
                </a:solidFill>
                <a:latin typeface="Dm sans" pitchFamily="2" charset="0"/>
              </a:rPr>
              <a:t>02</a:t>
            </a:r>
            <a:endParaRPr lang="en-ID" sz="2400" b="1" dirty="0">
              <a:solidFill>
                <a:schemeClr val="bg1"/>
              </a:solidFill>
              <a:latin typeface="Dm sans" pitchFamily="2" charset="0"/>
            </a:endParaRPr>
          </a:p>
        </p:txBody>
      </p:sp>
      <p:sp>
        <p:nvSpPr>
          <p:cNvPr id="12" name="Rectangle: Rounded Corners 11">
            <a:extLst>
              <a:ext uri="{FF2B5EF4-FFF2-40B4-BE49-F238E27FC236}">
                <a16:creationId xmlns:a16="http://schemas.microsoft.com/office/drawing/2014/main" id="{1CD667CD-A794-9909-A3F5-C2065A15AFB1}"/>
              </a:ext>
            </a:extLst>
          </p:cNvPr>
          <p:cNvSpPr/>
          <p:nvPr/>
        </p:nvSpPr>
        <p:spPr>
          <a:xfrm>
            <a:off x="1066800" y="872027"/>
            <a:ext cx="3352800" cy="457200"/>
          </a:xfrm>
          <a:prstGeom prst="roundRect">
            <a:avLst/>
          </a:prstGeom>
          <a:solidFill>
            <a:srgbClr val="FF6816"/>
          </a:solidFill>
          <a:ln>
            <a:solidFill>
              <a:srgbClr val="FF6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startAt="2"/>
            </a:pPr>
            <a:r>
              <a:rPr lang="en-US" sz="1400" b="1" dirty="0" err="1">
                <a:latin typeface="quire sans" panose="020B0502040400020003" pitchFamily="34" charset="0"/>
                <a:cs typeface="quire sans" panose="020B0502040400020003" pitchFamily="34" charset="0"/>
              </a:rPr>
              <a:t>Dampak</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Negatif</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Sosial</a:t>
            </a:r>
            <a:endParaRPr lang="en-ID" sz="1400" b="1"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1D571E9E-E036-1CE5-E81D-7F1287E23A06}"/>
              </a:ext>
            </a:extLst>
          </p:cNvPr>
          <p:cNvSpPr txBox="1"/>
          <p:nvPr/>
        </p:nvSpPr>
        <p:spPr>
          <a:xfrm>
            <a:off x="1447800" y="1377036"/>
            <a:ext cx="7315200" cy="1600438"/>
          </a:xfrm>
          <a:prstGeom prst="rect">
            <a:avLst/>
          </a:prstGeom>
          <a:noFill/>
        </p:spPr>
        <p:txBody>
          <a:bodyPr wrap="square" rtlCol="0">
            <a:spAutoFit/>
          </a:bodyPr>
          <a:lstStyle/>
          <a:p>
            <a:pPr marL="342900" indent="-342900" algn="just">
              <a:buFont typeface="+mj-lt"/>
              <a:buAutoNum type="arabicParenR" startAt="2"/>
            </a:pPr>
            <a:r>
              <a:rPr lang="en-ID" sz="1400" b="1" dirty="0" err="1">
                <a:solidFill>
                  <a:schemeClr val="bg1"/>
                </a:solidFill>
                <a:latin typeface="Quire Sans Light" panose="020B0302040400020003" pitchFamily="34" charset="0"/>
              </a:rPr>
              <a:t>Permasalahan</a:t>
            </a:r>
            <a:r>
              <a:rPr lang="en-ID" sz="1400" b="1" dirty="0">
                <a:solidFill>
                  <a:schemeClr val="bg1"/>
                </a:solidFill>
                <a:latin typeface="Quire Sans Light" panose="020B0302040400020003" pitchFamily="34" charset="0"/>
              </a:rPr>
              <a:t> </a:t>
            </a:r>
            <a:r>
              <a:rPr lang="en-ID" sz="1400" b="1" dirty="0" err="1">
                <a:solidFill>
                  <a:schemeClr val="bg1"/>
                </a:solidFill>
                <a:latin typeface="Quire Sans Light" panose="020B0302040400020003" pitchFamily="34" charset="0"/>
              </a:rPr>
              <a:t>sosial</a:t>
            </a:r>
            <a:endParaRPr lang="en-ID" sz="1400" b="1" dirty="0">
              <a:solidFill>
                <a:schemeClr val="bg1"/>
              </a:solidFill>
              <a:latin typeface="Quire Sans Light" panose="020B0302040400020003" pitchFamily="34" charset="0"/>
            </a:endParaRPr>
          </a:p>
          <a:p>
            <a:pPr marL="357188" algn="just"/>
            <a:r>
              <a:rPr lang="en-ID" sz="1400" dirty="0" err="1">
                <a:solidFill>
                  <a:schemeClr val="bg1"/>
                </a:solidFill>
                <a:latin typeface="Quire Sans Light" panose="020B0302040400020003" pitchFamily="34" charset="0"/>
              </a:rPr>
              <a:t>Soerjono</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Soekanto</a:t>
            </a:r>
            <a:r>
              <a:rPr lang="en-ID" sz="1400" dirty="0">
                <a:solidFill>
                  <a:schemeClr val="bg1"/>
                </a:solidFill>
                <a:latin typeface="Quire Sans Light" panose="020B0302040400020003" pitchFamily="34" charset="0"/>
              </a:rPr>
              <a:t> (2015) </a:t>
            </a:r>
            <a:r>
              <a:rPr lang="en-ID" sz="1400" dirty="0" err="1">
                <a:solidFill>
                  <a:schemeClr val="bg1"/>
                </a:solidFill>
                <a:latin typeface="Quire Sans Light" panose="020B0302040400020003" pitchFamily="34" charset="0"/>
              </a:rPr>
              <a:t>menjelaskan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bahwa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masalah</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sosial</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timbul</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dari</a:t>
            </a:r>
            <a:r>
              <a:rPr lang="en-ID" sz="1400" dirty="0">
                <a:solidFill>
                  <a:schemeClr val="bg1"/>
                </a:solidFill>
                <a:latin typeface="Quire Sans Light" panose="020B0302040400020003" pitchFamily="34" charset="0"/>
              </a:rPr>
              <a:t> proses </a:t>
            </a:r>
            <a:r>
              <a:rPr lang="en-ID" sz="1400" dirty="0" err="1">
                <a:solidFill>
                  <a:schemeClr val="bg1"/>
                </a:solidFill>
                <a:latin typeface="Quire Sans Light" panose="020B0302040400020003" pitchFamily="34" charset="0"/>
              </a:rPr>
              <a:t>perkembangan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masyarakat</a:t>
            </a:r>
            <a:r>
              <a:rPr lang="en-ID" sz="1400" dirty="0">
                <a:solidFill>
                  <a:schemeClr val="bg1"/>
                </a:solidFill>
                <a:latin typeface="Quire Sans Light" panose="020B0302040400020003" pitchFamily="34" charset="0"/>
              </a:rPr>
              <a:t> dan </a:t>
            </a:r>
            <a:r>
              <a:rPr lang="en-ID" sz="1400" dirty="0" err="1">
                <a:solidFill>
                  <a:schemeClr val="bg1"/>
                </a:solidFill>
                <a:latin typeface="Quire Sans Light" panose="020B0302040400020003" pitchFamily="34" charset="0"/>
              </a:rPr>
              <a:t>interaksi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sosial</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antarindividu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atau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kelompok</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Masalah</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ini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terjadi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karena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ketidaksesuaian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antarunsur</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kebudayaan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atau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masyarakat</a:t>
            </a:r>
            <a:r>
              <a:rPr lang="en-ID" sz="1400" dirty="0">
                <a:solidFill>
                  <a:schemeClr val="bg1"/>
                </a:solidFill>
                <a:latin typeface="Quire Sans Light" panose="020B0302040400020003" pitchFamily="34" charset="0"/>
              </a:rPr>
              <a:t>, yang </a:t>
            </a:r>
            <a:r>
              <a:rPr lang="en-ID" sz="1400" dirty="0" err="1">
                <a:solidFill>
                  <a:schemeClr val="bg1"/>
                </a:solidFill>
                <a:latin typeface="Quire Sans Light" panose="020B0302040400020003" pitchFamily="34" charset="0"/>
              </a:rPr>
              <a:t>bisa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membahayakan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kehidupan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kelompok</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Masalah</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sosial</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sering</a:t>
            </a:r>
            <a:r>
              <a:rPr lang="en-ID" sz="1400" dirty="0">
                <a:solidFill>
                  <a:schemeClr val="bg1"/>
                </a:solidFill>
                <a:latin typeface="Quire Sans Light" panose="020B0302040400020003" pitchFamily="34" charset="0"/>
              </a:rPr>
              <a:t> kali </a:t>
            </a:r>
            <a:r>
              <a:rPr lang="en-ID" sz="1400" dirty="0" err="1">
                <a:solidFill>
                  <a:schemeClr val="bg1"/>
                </a:solidFill>
                <a:latin typeface="Quire Sans Light" panose="020B0302040400020003" pitchFamily="34" charset="0"/>
              </a:rPr>
              <a:t>berasal</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dari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perubahan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sosial</a:t>
            </a:r>
            <a:r>
              <a:rPr lang="en-ID" sz="1400" dirty="0">
                <a:solidFill>
                  <a:schemeClr val="bg1"/>
                </a:solidFill>
                <a:latin typeface="Quire Sans Light" panose="020B0302040400020003" pitchFamily="34" charset="0"/>
              </a:rPr>
              <a:t> yang </a:t>
            </a:r>
            <a:r>
              <a:rPr lang="en-ID" sz="1400" dirty="0" err="1">
                <a:solidFill>
                  <a:schemeClr val="bg1"/>
                </a:solidFill>
                <a:latin typeface="Quire Sans Light" panose="020B0302040400020003" pitchFamily="34" charset="0"/>
              </a:rPr>
              <a:t>cepat</a:t>
            </a:r>
            <a:r>
              <a:rPr lang="en-ID" sz="1400" dirty="0">
                <a:solidFill>
                  <a:schemeClr val="bg1"/>
                </a:solidFill>
                <a:latin typeface="Quire Sans Light" panose="020B0302040400020003" pitchFamily="34" charset="0"/>
              </a:rPr>
              <a:t> dan </a:t>
            </a:r>
            <a:r>
              <a:rPr lang="en-ID" sz="1400" dirty="0" err="1">
                <a:solidFill>
                  <a:schemeClr val="bg1"/>
                </a:solidFill>
                <a:latin typeface="Quire Sans Light" panose="020B0302040400020003" pitchFamily="34" charset="0"/>
              </a:rPr>
              <a:t>mengganggu</a:t>
            </a:r>
            <a:r>
              <a:rPr lang="en-ID" sz="1400" dirty="0">
                <a:solidFill>
                  <a:schemeClr val="bg1"/>
                </a:solidFill>
                <a:latin typeface="Quire Sans Light" panose="020B0302040400020003" pitchFamily="34" charset="0"/>
              </a:rPr>
              <a:t> norma. </a:t>
            </a:r>
            <a:r>
              <a:rPr lang="en-ID" sz="1400" dirty="0" err="1">
                <a:solidFill>
                  <a:schemeClr val="bg1"/>
                </a:solidFill>
                <a:latin typeface="Quire Sans Light" panose="020B0302040400020003" pitchFamily="34" charset="0"/>
              </a:rPr>
              <a:t>Contoh</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masalah</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sosial</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meliputi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pergolakan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pemberontakan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kriminalitas</a:t>
            </a:r>
            <a:r>
              <a:rPr lang="en-ID" sz="1400" dirty="0">
                <a:solidFill>
                  <a:schemeClr val="bg1"/>
                </a:solidFill>
                <a:latin typeface="Quire Sans Light" panose="020B0302040400020003" pitchFamily="34" charset="0"/>
              </a:rPr>
              <a:t>, dan </a:t>
            </a:r>
            <a:r>
              <a:rPr lang="en-ID" sz="1400" dirty="0" err="1">
                <a:solidFill>
                  <a:schemeClr val="bg1"/>
                </a:solidFill>
                <a:latin typeface="Quire Sans Light" panose="020B0302040400020003" pitchFamily="34" charset="0"/>
              </a:rPr>
              <a:t>kenakalan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remaja</a:t>
            </a:r>
            <a:r>
              <a:rPr lang="en-ID" sz="1400" dirty="0">
                <a:solidFill>
                  <a:schemeClr val="bg1"/>
                </a:solidFill>
                <a:latin typeface="Quire Sans Light" panose="020B0302040400020003" pitchFamily="34" charset="0"/>
              </a:rPr>
              <a:t>.</a:t>
            </a:r>
          </a:p>
        </p:txBody>
      </p:sp>
    </p:spTree>
    <p:extLst>
      <p:ext uri="{BB962C8B-B14F-4D97-AF65-F5344CB8AC3E}">
        <p14:creationId xmlns:p14="http://schemas.microsoft.com/office/powerpoint/2010/main" val="3930794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E7E86"/>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D3B2498-8985-E369-E6C1-5443F39B46D9}"/>
              </a:ext>
            </a:extLst>
          </p:cNvPr>
          <p:cNvSpPr/>
          <p:nvPr/>
        </p:nvSpPr>
        <p:spPr>
          <a:xfrm>
            <a:off x="171450" y="173682"/>
            <a:ext cx="723900" cy="685800"/>
          </a:xfrm>
          <a:prstGeom prst="ellipse">
            <a:avLst/>
          </a:prstGeom>
          <a:solidFill>
            <a:srgbClr val="00799B"/>
          </a:solidFill>
          <a:ln>
            <a:solidFill>
              <a:srgbClr val="0079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5" name="Group 4">
            <a:extLst>
              <a:ext uri="{FF2B5EF4-FFF2-40B4-BE49-F238E27FC236}">
                <a16:creationId xmlns:a16="http://schemas.microsoft.com/office/drawing/2014/main" id="{3B3311D4-EDA4-5D7C-9F5A-20F5C6B79AA1}"/>
              </a:ext>
            </a:extLst>
          </p:cNvPr>
          <p:cNvGrpSpPr/>
          <p:nvPr/>
        </p:nvGrpSpPr>
        <p:grpSpPr>
          <a:xfrm>
            <a:off x="0" y="4302125"/>
            <a:ext cx="9144000" cy="841375"/>
            <a:chOff x="0" y="4302125"/>
            <a:chExt cx="9144000" cy="841375"/>
          </a:xfrm>
        </p:grpSpPr>
        <p:grpSp>
          <p:nvGrpSpPr>
            <p:cNvPr id="6" name="Group 5">
              <a:extLst>
                <a:ext uri="{FF2B5EF4-FFF2-40B4-BE49-F238E27FC236}">
                  <a16:creationId xmlns:a16="http://schemas.microsoft.com/office/drawing/2014/main" id="{262B8D22-16E1-3493-5CDC-6BEA4039FDFD}"/>
                </a:ext>
              </a:extLst>
            </p:cNvPr>
            <p:cNvGrpSpPr/>
            <p:nvPr/>
          </p:nvGrpSpPr>
          <p:grpSpPr>
            <a:xfrm>
              <a:off x="0" y="4302125"/>
              <a:ext cx="9144000" cy="841375"/>
              <a:chOff x="0" y="4302125"/>
              <a:chExt cx="9144000" cy="841375"/>
            </a:xfrm>
          </p:grpSpPr>
          <p:grpSp>
            <p:nvGrpSpPr>
              <p:cNvPr id="8" name="Group 7">
                <a:extLst>
                  <a:ext uri="{FF2B5EF4-FFF2-40B4-BE49-F238E27FC236}">
                    <a16:creationId xmlns:a16="http://schemas.microsoft.com/office/drawing/2014/main" id="{D8D0FCA0-27E5-D2C5-4B0C-801AB3C6B41B}"/>
                  </a:ext>
                </a:extLst>
              </p:cNvPr>
              <p:cNvGrpSpPr/>
              <p:nvPr/>
            </p:nvGrpSpPr>
            <p:grpSpPr>
              <a:xfrm>
                <a:off x="0" y="4302125"/>
                <a:ext cx="9144000" cy="841375"/>
                <a:chOff x="0" y="4302125"/>
                <a:chExt cx="9144000" cy="841375"/>
              </a:xfrm>
            </p:grpSpPr>
            <p:pic>
              <p:nvPicPr>
                <p:cNvPr id="10" name="Picture 2" descr="E:\ELISA\ERLANGGA LISA\2017\TEMPLATE PPT\SMP PPKN kelas X kelompok wajib\SMP PPKN kelas X kelompok wajib.png">
                  <a:extLst>
                    <a:ext uri="{FF2B5EF4-FFF2-40B4-BE49-F238E27FC236}">
                      <a16:creationId xmlns:a16="http://schemas.microsoft.com/office/drawing/2014/main" id="{14EDEB43-82AD-F6A1-7385-9FC205712A59}"/>
                    </a:ext>
                  </a:extLst>
                </p:cNvPr>
                <p:cNvPicPr>
                  <a:picLocks noChangeAspect="1" noChangeArrowheads="1"/>
                </p:cNvPicPr>
                <p:nvPr/>
              </p:nvPicPr>
              <p:blipFill>
                <a:blip r:embed="rId2" cstate="print"/>
                <a:srcRect/>
                <a:stretch>
                  <a:fillRect/>
                </a:stretch>
              </p:blipFill>
              <p:spPr bwMode="auto">
                <a:xfrm>
                  <a:off x="0" y="4302125"/>
                  <a:ext cx="9144000" cy="841375"/>
                </a:xfrm>
                <a:prstGeom prst="rect">
                  <a:avLst/>
                </a:prstGeom>
                <a:noFill/>
              </p:spPr>
            </p:pic>
            <p:sp>
              <p:nvSpPr>
                <p:cNvPr id="11" name="TextBox 16">
                  <a:extLst>
                    <a:ext uri="{FF2B5EF4-FFF2-40B4-BE49-F238E27FC236}">
                      <a16:creationId xmlns:a16="http://schemas.microsoft.com/office/drawing/2014/main" id="{EE54827E-6A10-E05F-597A-F442DE8B32F5}"/>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9" name="Picture 8" descr="A picture containing text&#10;&#10;Description automatically generated">
                <a:extLst>
                  <a:ext uri="{FF2B5EF4-FFF2-40B4-BE49-F238E27FC236}">
                    <a16:creationId xmlns:a16="http://schemas.microsoft.com/office/drawing/2014/main" id="{0631AB09-B83A-E91E-18B6-3B9865D7774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7" name="Rectangle 6">
              <a:extLst>
                <a:ext uri="{FF2B5EF4-FFF2-40B4-BE49-F238E27FC236}">
                  <a16:creationId xmlns:a16="http://schemas.microsoft.com/office/drawing/2014/main" id="{82928642-83B6-D4A1-77CA-E16A2DD56CC7}"/>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2" name="Rectangle: Rounded Corners 1">
            <a:extLst>
              <a:ext uri="{FF2B5EF4-FFF2-40B4-BE49-F238E27FC236}">
                <a16:creationId xmlns:a16="http://schemas.microsoft.com/office/drawing/2014/main" id="{60EEF2D8-97CA-C3A7-CA86-62DB96E4582C}"/>
              </a:ext>
            </a:extLst>
          </p:cNvPr>
          <p:cNvSpPr/>
          <p:nvPr/>
        </p:nvSpPr>
        <p:spPr>
          <a:xfrm>
            <a:off x="1066800" y="249882"/>
            <a:ext cx="7620000" cy="533400"/>
          </a:xfrm>
          <a:prstGeom prst="roundRect">
            <a:avLst/>
          </a:prstGeom>
          <a:solidFill>
            <a:srgbClr val="FCD800"/>
          </a:solidFill>
          <a:ln>
            <a:solidFill>
              <a:srgbClr val="FCD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799B"/>
                </a:solidFill>
                <a:latin typeface="Dm sans" pitchFamily="2" charset="0"/>
              </a:rPr>
              <a:t>Dampak</a:t>
            </a:r>
            <a:r>
              <a:rPr lang="en-US" sz="2000" b="1" dirty="0">
                <a:solidFill>
                  <a:srgbClr val="00799B"/>
                </a:solidFill>
                <a:latin typeface="Dm sans" pitchFamily="2" charset="0"/>
              </a:rPr>
              <a:t> </a:t>
            </a:r>
            <a:r>
              <a:rPr lang="en-US" sz="2000" b="1" dirty="0" err="1">
                <a:solidFill>
                  <a:srgbClr val="00799B"/>
                </a:solidFill>
                <a:latin typeface="Dm sans" pitchFamily="2" charset="0"/>
              </a:rPr>
              <a:t>Perubahan</a:t>
            </a:r>
            <a:r>
              <a:rPr lang="en-US" sz="2000" b="1" dirty="0">
                <a:solidFill>
                  <a:srgbClr val="00799B"/>
                </a:solidFill>
                <a:latin typeface="Dm sans" pitchFamily="2" charset="0"/>
              </a:rPr>
              <a:t> </a:t>
            </a:r>
            <a:r>
              <a:rPr lang="en-US" sz="2000" b="1" dirty="0" err="1">
                <a:solidFill>
                  <a:srgbClr val="00799B"/>
                </a:solidFill>
                <a:latin typeface="Dm sans" pitchFamily="2" charset="0"/>
              </a:rPr>
              <a:t>Sosial</a:t>
            </a:r>
            <a:r>
              <a:rPr lang="en-US" sz="2000" b="1" dirty="0">
                <a:solidFill>
                  <a:srgbClr val="00799B"/>
                </a:solidFill>
                <a:latin typeface="Dm sans" pitchFamily="2" charset="0"/>
              </a:rPr>
              <a:t> </a:t>
            </a:r>
            <a:r>
              <a:rPr lang="en-US" sz="2000" b="1" dirty="0" err="1">
                <a:solidFill>
                  <a:srgbClr val="00799B"/>
                </a:solidFill>
                <a:latin typeface="Dm sans" pitchFamily="2" charset="0"/>
              </a:rPr>
              <a:t>terhadap</a:t>
            </a:r>
            <a:r>
              <a:rPr lang="en-US" sz="2000" b="1" dirty="0">
                <a:solidFill>
                  <a:srgbClr val="00799B"/>
                </a:solidFill>
                <a:latin typeface="Dm sans" pitchFamily="2" charset="0"/>
              </a:rPr>
              <a:t> </a:t>
            </a:r>
            <a:r>
              <a:rPr lang="en-US" sz="2000" b="1" dirty="0" err="1">
                <a:solidFill>
                  <a:srgbClr val="00799B"/>
                </a:solidFill>
                <a:latin typeface="Dm sans" pitchFamily="2" charset="0"/>
              </a:rPr>
              <a:t>Kehidupan</a:t>
            </a:r>
            <a:r>
              <a:rPr lang="en-US" sz="2000" b="1" dirty="0">
                <a:solidFill>
                  <a:srgbClr val="00799B"/>
                </a:solidFill>
                <a:latin typeface="Dm sans" pitchFamily="2" charset="0"/>
              </a:rPr>
              <a:t> Masyarakat</a:t>
            </a:r>
            <a:endParaRPr lang="en-ID" sz="2000" b="1" dirty="0">
              <a:solidFill>
                <a:srgbClr val="00799B"/>
              </a:solidFill>
              <a:latin typeface="Dm sans" pitchFamily="2" charset="0"/>
            </a:endParaRPr>
          </a:p>
        </p:txBody>
      </p:sp>
      <p:sp>
        <p:nvSpPr>
          <p:cNvPr id="3" name="TextBox 2">
            <a:extLst>
              <a:ext uri="{FF2B5EF4-FFF2-40B4-BE49-F238E27FC236}">
                <a16:creationId xmlns:a16="http://schemas.microsoft.com/office/drawing/2014/main" id="{A066798C-B8C3-9DAA-465A-9F0D1016E489}"/>
              </a:ext>
            </a:extLst>
          </p:cNvPr>
          <p:cNvSpPr txBox="1"/>
          <p:nvPr/>
        </p:nvSpPr>
        <p:spPr>
          <a:xfrm>
            <a:off x="228600" y="285750"/>
            <a:ext cx="609600" cy="461665"/>
          </a:xfrm>
          <a:prstGeom prst="rect">
            <a:avLst/>
          </a:prstGeom>
          <a:noFill/>
        </p:spPr>
        <p:txBody>
          <a:bodyPr wrap="square" rtlCol="0">
            <a:spAutoFit/>
          </a:bodyPr>
          <a:lstStyle/>
          <a:p>
            <a:pPr algn="ctr"/>
            <a:r>
              <a:rPr lang="en-US" sz="2400" b="1" dirty="0">
                <a:solidFill>
                  <a:schemeClr val="bg1"/>
                </a:solidFill>
                <a:latin typeface="Dm sans" pitchFamily="2" charset="0"/>
              </a:rPr>
              <a:t>02</a:t>
            </a:r>
            <a:endParaRPr lang="en-ID" sz="2400" b="1" dirty="0">
              <a:solidFill>
                <a:schemeClr val="bg1"/>
              </a:solidFill>
              <a:latin typeface="Dm sans" pitchFamily="2" charset="0"/>
            </a:endParaRPr>
          </a:p>
        </p:txBody>
      </p:sp>
      <p:sp>
        <p:nvSpPr>
          <p:cNvPr id="12" name="Rectangle: Rounded Corners 11">
            <a:extLst>
              <a:ext uri="{FF2B5EF4-FFF2-40B4-BE49-F238E27FC236}">
                <a16:creationId xmlns:a16="http://schemas.microsoft.com/office/drawing/2014/main" id="{1CD667CD-A794-9909-A3F5-C2065A15AFB1}"/>
              </a:ext>
            </a:extLst>
          </p:cNvPr>
          <p:cNvSpPr/>
          <p:nvPr/>
        </p:nvSpPr>
        <p:spPr>
          <a:xfrm>
            <a:off x="1066800" y="872027"/>
            <a:ext cx="3352800" cy="457200"/>
          </a:xfrm>
          <a:prstGeom prst="roundRect">
            <a:avLst/>
          </a:prstGeom>
          <a:solidFill>
            <a:srgbClr val="FF6816"/>
          </a:solidFill>
          <a:ln>
            <a:solidFill>
              <a:srgbClr val="FF681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lphaLcPeriod" startAt="2"/>
            </a:pPr>
            <a:r>
              <a:rPr lang="en-US" sz="1400" b="1" dirty="0" err="1">
                <a:latin typeface="quire sans" panose="020B0502040400020003" pitchFamily="34" charset="0"/>
                <a:cs typeface="quire sans" panose="020B0502040400020003" pitchFamily="34" charset="0"/>
              </a:rPr>
              <a:t>Dampak</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Negatif</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Perubahan</a:t>
            </a:r>
            <a:r>
              <a:rPr lang="en-US" sz="1400" b="1" dirty="0">
                <a:latin typeface="quire sans" panose="020B0502040400020003" pitchFamily="34" charset="0"/>
                <a:cs typeface="quire sans" panose="020B0502040400020003" pitchFamily="34" charset="0"/>
              </a:rPr>
              <a:t> </a:t>
            </a:r>
            <a:r>
              <a:rPr lang="en-US" sz="1400" b="1" dirty="0" err="1">
                <a:latin typeface="quire sans" panose="020B0502040400020003" pitchFamily="34" charset="0"/>
                <a:cs typeface="quire sans" panose="020B0502040400020003" pitchFamily="34" charset="0"/>
              </a:rPr>
              <a:t>Sosial</a:t>
            </a:r>
            <a:endParaRPr lang="en-ID" sz="1400" b="1" dirty="0">
              <a:latin typeface="quire sans" panose="020B0502040400020003" pitchFamily="34" charset="0"/>
              <a:cs typeface="quire sans" panose="020B0502040400020003" pitchFamily="34" charset="0"/>
            </a:endParaRPr>
          </a:p>
        </p:txBody>
      </p:sp>
      <p:sp>
        <p:nvSpPr>
          <p:cNvPr id="13" name="TextBox 12">
            <a:extLst>
              <a:ext uri="{FF2B5EF4-FFF2-40B4-BE49-F238E27FC236}">
                <a16:creationId xmlns:a16="http://schemas.microsoft.com/office/drawing/2014/main" id="{1D571E9E-E036-1CE5-E81D-7F1287E23A06}"/>
              </a:ext>
            </a:extLst>
          </p:cNvPr>
          <p:cNvSpPr txBox="1"/>
          <p:nvPr/>
        </p:nvSpPr>
        <p:spPr>
          <a:xfrm>
            <a:off x="1447800" y="1377036"/>
            <a:ext cx="7315200" cy="1384995"/>
          </a:xfrm>
          <a:prstGeom prst="rect">
            <a:avLst/>
          </a:prstGeom>
          <a:noFill/>
        </p:spPr>
        <p:txBody>
          <a:bodyPr wrap="square" rtlCol="0">
            <a:spAutoFit/>
          </a:bodyPr>
          <a:lstStyle/>
          <a:p>
            <a:pPr marL="342900" indent="-342900" algn="just">
              <a:buFont typeface="+mj-lt"/>
              <a:buAutoNum type="arabicParenR" startAt="3"/>
            </a:pPr>
            <a:r>
              <a:rPr lang="en-ID" sz="1400" b="1" dirty="0" err="1">
                <a:solidFill>
                  <a:schemeClr val="bg1"/>
                </a:solidFill>
                <a:latin typeface="Quire Sans Light" panose="020B0302040400020003" pitchFamily="34" charset="0"/>
              </a:rPr>
              <a:t>Kerusakan</a:t>
            </a:r>
            <a:r>
              <a:rPr lang="en-ID" sz="1400" b="1" dirty="0">
                <a:solidFill>
                  <a:schemeClr val="bg1"/>
                </a:solidFill>
                <a:latin typeface="Quire Sans Light" panose="020B0302040400020003" pitchFamily="34" charset="0"/>
              </a:rPr>
              <a:t> Alam </a:t>
            </a:r>
            <a:r>
              <a:rPr lang="en-ID" sz="1400" b="1" dirty="0" err="1">
                <a:solidFill>
                  <a:schemeClr val="bg1"/>
                </a:solidFill>
                <a:latin typeface="Quire Sans Light" panose="020B0302040400020003" pitchFamily="34" charset="0"/>
              </a:rPr>
              <a:t>Lingkungan</a:t>
            </a:r>
            <a:endParaRPr lang="en-ID" sz="1400" b="1" dirty="0">
              <a:solidFill>
                <a:schemeClr val="bg1"/>
              </a:solidFill>
              <a:latin typeface="Quire Sans Light" panose="020B0302040400020003" pitchFamily="34" charset="0"/>
            </a:endParaRPr>
          </a:p>
          <a:p>
            <a:pPr marL="357188" algn="just"/>
            <a:r>
              <a:rPr lang="en-ID" sz="1400" dirty="0">
                <a:solidFill>
                  <a:schemeClr val="bg1"/>
                </a:solidFill>
                <a:latin typeface="Quire Sans Light" panose="020B0302040400020003" pitchFamily="34" charset="0"/>
              </a:rPr>
              <a:t>Salah </a:t>
            </a:r>
            <a:r>
              <a:rPr lang="en-ID" sz="1400" dirty="0" err="1">
                <a:solidFill>
                  <a:schemeClr val="bg1"/>
                </a:solidFill>
                <a:latin typeface="Quire Sans Light" panose="020B0302040400020003" pitchFamily="34" charset="0"/>
              </a:rPr>
              <a:t>satu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dampak</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negatif</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perubahan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sosial</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adalah</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kerusakan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lingkungan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alam</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Manusia</a:t>
            </a:r>
            <a:r>
              <a:rPr lang="en-ID" sz="1400" dirty="0">
                <a:solidFill>
                  <a:schemeClr val="bg1"/>
                </a:solidFill>
                <a:latin typeface="Quire Sans Light" panose="020B0302040400020003" pitchFamily="34" charset="0"/>
              </a:rPr>
              <a:t> dan </a:t>
            </a:r>
            <a:r>
              <a:rPr lang="en-ID" sz="1400" dirty="0" err="1">
                <a:solidFill>
                  <a:schemeClr val="bg1"/>
                </a:solidFill>
                <a:latin typeface="Quire Sans Light" panose="020B0302040400020003" pitchFamily="34" charset="0"/>
              </a:rPr>
              <a:t>lingkungan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alam</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merupakan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satu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kesatuan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ekosistem</a:t>
            </a:r>
            <a:r>
              <a:rPr lang="en-ID" sz="1400" dirty="0">
                <a:solidFill>
                  <a:schemeClr val="bg1"/>
                </a:solidFill>
                <a:latin typeface="Quire Sans Light" panose="020B0302040400020003" pitchFamily="34" charset="0"/>
              </a:rPr>
              <a:t> yang </a:t>
            </a:r>
            <a:r>
              <a:rPr lang="en-ID" sz="1400" dirty="0" err="1">
                <a:solidFill>
                  <a:schemeClr val="bg1"/>
                </a:solidFill>
                <a:latin typeface="Quire Sans Light" panose="020B0302040400020003" pitchFamily="34" charset="0"/>
              </a:rPr>
              <a:t>saling</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berhubungan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Dalam</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upaya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memenuhi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kebutuhan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hidup</a:t>
            </a:r>
            <a:r>
              <a:rPr lang="en-ID" sz="1400" dirty="0">
                <a:solidFill>
                  <a:schemeClr val="bg1"/>
                </a:solidFill>
                <a:latin typeface="Quire Sans Light" panose="020B0302040400020003" pitchFamily="34" charset="0"/>
              </a:rPr>
              <a:t> dan </a:t>
            </a:r>
            <a:r>
              <a:rPr lang="en-ID" sz="1400" dirty="0" err="1">
                <a:solidFill>
                  <a:schemeClr val="bg1"/>
                </a:solidFill>
                <a:latin typeface="Quire Sans Light" panose="020B0302040400020003" pitchFamily="34" charset="0"/>
              </a:rPr>
              <a:t>pembangunan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menuju</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modernisasi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manusia</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sering</a:t>
            </a:r>
            <a:r>
              <a:rPr lang="en-ID" sz="1400" dirty="0">
                <a:solidFill>
                  <a:schemeClr val="bg1"/>
                </a:solidFill>
                <a:latin typeface="Quire Sans Light" panose="020B0302040400020003" pitchFamily="34" charset="0"/>
              </a:rPr>
              <a:t> kali </a:t>
            </a:r>
            <a:r>
              <a:rPr lang="en-ID" sz="1400" dirty="0" err="1">
                <a:solidFill>
                  <a:schemeClr val="bg1"/>
                </a:solidFill>
                <a:latin typeface="Quire Sans Light" panose="020B0302040400020003" pitchFamily="34" charset="0"/>
              </a:rPr>
              <a:t>mengeksplorasi</a:t>
            </a:r>
            <a:r>
              <a:rPr lang="en-ID" sz="1400" dirty="0">
                <a:solidFill>
                  <a:schemeClr val="bg1"/>
                </a:solidFill>
                <a:latin typeface="Quire Sans Light" panose="020B0302040400020003" pitchFamily="34" charset="0"/>
              </a:rPr>
              <a:t> dan </a:t>
            </a:r>
            <a:r>
              <a:rPr lang="en-ID" sz="1400" dirty="0" err="1">
                <a:solidFill>
                  <a:schemeClr val="bg1"/>
                </a:solidFill>
                <a:latin typeface="Quire Sans Light" panose="020B0302040400020003" pitchFamily="34" charset="0"/>
              </a:rPr>
              <a:t>mengeksploitasi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alam</a:t>
            </a:r>
            <a:r>
              <a:rPr lang="en-ID" sz="1400" dirty="0">
                <a:solidFill>
                  <a:schemeClr val="bg1"/>
                </a:solidFill>
                <a:latin typeface="Quire Sans Light" panose="020B0302040400020003" pitchFamily="34" charset="0"/>
              </a:rPr>
              <a:t>. Jika </a:t>
            </a:r>
            <a:r>
              <a:rPr lang="en-ID" sz="1400" dirty="0" err="1">
                <a:solidFill>
                  <a:schemeClr val="bg1"/>
                </a:solidFill>
                <a:latin typeface="Quire Sans Light" panose="020B0302040400020003" pitchFamily="34" charset="0"/>
              </a:rPr>
              <a:t>tidak</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dilakukan</a:t>
            </a:r>
            <a:r>
              <a:rPr lang="en-ID" sz="1400" dirty="0">
                <a:solidFill>
                  <a:schemeClr val="bg1"/>
                </a:solidFill>
                <a:latin typeface="Quire Sans Light" panose="020B0302040400020003" pitchFamily="34" charset="0"/>
              </a:rPr>
              <a:t> dan </a:t>
            </a:r>
            <a:r>
              <a:rPr lang="en-ID" sz="1400" dirty="0" err="1">
                <a:solidFill>
                  <a:schemeClr val="bg1"/>
                </a:solidFill>
                <a:latin typeface="Quire Sans Light" panose="020B0302040400020003" pitchFamily="34" charset="0"/>
              </a:rPr>
              <a:t>dikendalikan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dengan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bijak</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tindakan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ini</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akan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menyebabkan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kerusakan</a:t>
            </a:r>
            <a:r>
              <a:rPr lang="en-ID" sz="1400" dirty="0">
                <a:solidFill>
                  <a:schemeClr val="bg1"/>
                </a:solidFill>
                <a:latin typeface="Quire Sans Light" panose="020B0302040400020003" pitchFamily="34" charset="0"/>
              </a:rPr>
              <a:t> </a:t>
            </a:r>
            <a:r>
              <a:rPr lang="en-ID" sz="1400" dirty="0" err="1">
                <a:solidFill>
                  <a:schemeClr val="bg1"/>
                </a:solidFill>
                <a:latin typeface="Quire Sans Light" panose="020B0302040400020003" pitchFamily="34" charset="0"/>
              </a:rPr>
              <a:t>lingkungan</a:t>
            </a:r>
            <a:r>
              <a:rPr lang="en-ID" sz="1400" dirty="0">
                <a:solidFill>
                  <a:schemeClr val="bg1"/>
                </a:solidFill>
                <a:latin typeface="Quire Sans Light" panose="020B0302040400020003" pitchFamily="34" charset="0"/>
              </a:rPr>
              <a:t>.</a:t>
            </a:r>
          </a:p>
        </p:txBody>
      </p:sp>
    </p:spTree>
    <p:extLst>
      <p:ext uri="{BB962C8B-B14F-4D97-AF65-F5344CB8AC3E}">
        <p14:creationId xmlns:p14="http://schemas.microsoft.com/office/powerpoint/2010/main" val="1801691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7D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898D9-3AA2-F8C0-D261-65223BD4B553}"/>
              </a:ext>
            </a:extLst>
          </p:cNvPr>
          <p:cNvSpPr/>
          <p:nvPr/>
        </p:nvSpPr>
        <p:spPr>
          <a:xfrm>
            <a:off x="381000" y="355166"/>
            <a:ext cx="381000" cy="400110"/>
          </a:xfrm>
          <a:prstGeom prst="roundRect">
            <a:avLst/>
          </a:prstGeom>
          <a:solidFill>
            <a:srgbClr val="007074"/>
          </a:solidFill>
          <a:ln>
            <a:solidFill>
              <a:srgbClr val="007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132EE91E-7348-BEF6-FB68-5263C7ACBF8C}"/>
              </a:ext>
            </a:extLst>
          </p:cNvPr>
          <p:cNvSpPr txBox="1"/>
          <p:nvPr/>
        </p:nvSpPr>
        <p:spPr>
          <a:xfrm>
            <a:off x="914400" y="355166"/>
            <a:ext cx="5860674" cy="400110"/>
          </a:xfrm>
          <a:prstGeom prst="rect">
            <a:avLst/>
          </a:prstGeom>
          <a:noFill/>
        </p:spPr>
        <p:txBody>
          <a:bodyPr wrap="square" rtlCol="0">
            <a:spAutoFit/>
          </a:bodyPr>
          <a:lstStyle/>
          <a:p>
            <a:r>
              <a:rPr lang="en-US" sz="2000" b="1" dirty="0" err="1">
                <a:latin typeface="Quire Sans" panose="020B0502040400020003" pitchFamily="34" charset="0"/>
                <a:cs typeface="Quire Sans" panose="020B0502040400020003" pitchFamily="34" charset="0"/>
              </a:rPr>
              <a:t>Pandangan</a:t>
            </a:r>
            <a:r>
              <a:rPr lang="en-US" sz="2000" b="1" dirty="0">
                <a:latin typeface="Quire Sans" panose="020B0502040400020003" pitchFamily="34" charset="0"/>
                <a:cs typeface="Quire Sans" panose="020B0502040400020003" pitchFamily="34" charset="0"/>
              </a:rPr>
              <a:t> Para </a:t>
            </a:r>
            <a:r>
              <a:rPr lang="en-US" sz="2000" b="1" dirty="0" err="1">
                <a:latin typeface="Quire Sans" panose="020B0502040400020003" pitchFamily="34" charset="0"/>
                <a:cs typeface="Quire Sans" panose="020B0502040400020003" pitchFamily="34" charset="0"/>
              </a:rPr>
              <a:t>Tokoh</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tentang</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Perubahan</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Sosial</a:t>
            </a:r>
            <a:endParaRPr lang="en-ID" sz="2000" b="1" dirty="0">
              <a:latin typeface="Quire Sans" panose="020B0502040400020003" pitchFamily="34" charset="0"/>
              <a:cs typeface="Quire Sans" panose="020B0502040400020003" pitchFamily="34" charset="0"/>
            </a:endParaRPr>
          </a:p>
        </p:txBody>
      </p:sp>
      <p:sp>
        <p:nvSpPr>
          <p:cNvPr id="5" name="TextBox 4">
            <a:extLst>
              <a:ext uri="{FF2B5EF4-FFF2-40B4-BE49-F238E27FC236}">
                <a16:creationId xmlns:a16="http://schemas.microsoft.com/office/drawing/2014/main" id="{C0F56A1A-45DB-C6FA-D2B6-1E7347A77CE6}"/>
              </a:ext>
            </a:extLst>
          </p:cNvPr>
          <p:cNvSpPr txBox="1"/>
          <p:nvPr/>
        </p:nvSpPr>
        <p:spPr>
          <a:xfrm>
            <a:off x="342900" y="316886"/>
            <a:ext cx="457200" cy="476669"/>
          </a:xfrm>
          <a:prstGeom prst="rect">
            <a:avLst/>
          </a:prstGeom>
          <a:noFill/>
        </p:spPr>
        <p:txBody>
          <a:bodyPr wrap="square">
            <a:spAutoFit/>
          </a:bodyPr>
          <a:lstStyle/>
          <a:p>
            <a:pPr lvl="0" algn="ctr">
              <a:lnSpc>
                <a:spcPct val="107000"/>
              </a:lnSpc>
              <a:spcAft>
                <a:spcPts val="800"/>
              </a:spcAft>
            </a:pPr>
            <a:r>
              <a:rPr lang="en-US" sz="2400" b="1" kern="100" dirty="0">
                <a:solidFill>
                  <a:srgbClr val="E1926A"/>
                </a:solidFill>
                <a:effectLst/>
                <a:latin typeface="Dm sans" pitchFamily="2" charset="0"/>
                <a:ea typeface="Calibri" panose="020F0502020204030204" pitchFamily="34" charset="0"/>
                <a:cs typeface="Times New Roman" panose="02020603050405020304" pitchFamily="18" charset="0"/>
              </a:rPr>
              <a:t>1</a:t>
            </a:r>
            <a:endParaRPr lang="en-ID" sz="2400" b="1" kern="100" dirty="0">
              <a:solidFill>
                <a:srgbClr val="E1926A"/>
              </a:solidFill>
              <a:effectLst/>
              <a:latin typeface="Dm sans"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446993C-3D7B-DB64-1FBC-DC17C3B7760B}"/>
              </a:ext>
            </a:extLst>
          </p:cNvPr>
          <p:cNvSpPr txBox="1"/>
          <p:nvPr/>
        </p:nvSpPr>
        <p:spPr>
          <a:xfrm>
            <a:off x="914400" y="755276"/>
            <a:ext cx="7772400" cy="738664"/>
          </a:xfrm>
          <a:prstGeom prst="rect">
            <a:avLst/>
          </a:prstGeom>
          <a:noFill/>
        </p:spPr>
        <p:txBody>
          <a:bodyPr wrap="square">
            <a:spAutoFit/>
          </a:bodyPr>
          <a:lstStyle/>
          <a:p>
            <a:pPr marL="342900" indent="-342900" algn="just">
              <a:buFont typeface="+mj-lt"/>
              <a:buAutoNum type="alphaLcPeriod" startAt="5"/>
            </a:pPr>
            <a:r>
              <a:rPr lang="en-ID" sz="1400" b="1" dirty="0"/>
              <a:t>Samuel Koenig (1957) </a:t>
            </a:r>
            <a:r>
              <a:rPr lang="en-ID" sz="1400" dirty="0" err="1"/>
              <a:t>menyatakan</a:t>
            </a:r>
            <a:r>
              <a:rPr lang="en-ID" sz="1400" dirty="0"/>
              <a:t> </a:t>
            </a:r>
            <a:r>
              <a:rPr lang="en-ID" sz="1400" dirty="0" err="1"/>
              <a:t>bahwa</a:t>
            </a:r>
            <a:r>
              <a:rPr lang="en-ID" sz="1400" dirty="0"/>
              <a:t> </a:t>
            </a:r>
            <a:r>
              <a:rPr lang="en-ID" sz="1400" dirty="0" err="1"/>
              <a:t>perubahan</a:t>
            </a:r>
            <a:r>
              <a:rPr lang="en-ID" sz="1400" dirty="0"/>
              <a:t> </a:t>
            </a:r>
            <a:r>
              <a:rPr lang="en-ID" sz="1400" dirty="0" err="1"/>
              <a:t>sosial</a:t>
            </a:r>
            <a:r>
              <a:rPr lang="en-ID" sz="1400" dirty="0"/>
              <a:t> </a:t>
            </a:r>
            <a:r>
              <a:rPr lang="en-ID" sz="1400" dirty="0" err="1"/>
              <a:t>menunjuk</a:t>
            </a:r>
            <a:r>
              <a:rPr lang="en-ID" sz="1400" dirty="0"/>
              <a:t> pada </a:t>
            </a:r>
            <a:r>
              <a:rPr lang="en-ID" sz="1400" dirty="0" err="1"/>
              <a:t>modifikasi-modifikasi</a:t>
            </a:r>
            <a:r>
              <a:rPr lang="en-ID" sz="1400" dirty="0"/>
              <a:t> yang </a:t>
            </a:r>
            <a:r>
              <a:rPr lang="en-ID" sz="1400" dirty="0" err="1"/>
              <a:t>terjadi</a:t>
            </a:r>
            <a:r>
              <a:rPr lang="en-ID" sz="1400" dirty="0"/>
              <a:t> </a:t>
            </a:r>
            <a:r>
              <a:rPr lang="en-ID" sz="1400" dirty="0" err="1"/>
              <a:t>dalam</a:t>
            </a:r>
            <a:r>
              <a:rPr lang="en-ID" sz="1400" dirty="0"/>
              <a:t> </a:t>
            </a:r>
            <a:r>
              <a:rPr lang="en-ID" sz="1400" dirty="0" err="1"/>
              <a:t>pola-pola</a:t>
            </a:r>
            <a:r>
              <a:rPr lang="en-ID" sz="1400" dirty="0"/>
              <a:t> </a:t>
            </a:r>
            <a:r>
              <a:rPr lang="en-ID" sz="1400" dirty="0" err="1"/>
              <a:t>kehidupan</a:t>
            </a:r>
            <a:r>
              <a:rPr lang="en-ID" sz="1400" dirty="0"/>
              <a:t> </a:t>
            </a:r>
            <a:r>
              <a:rPr lang="en-ID" sz="1400" dirty="0" err="1"/>
              <a:t>manusia</a:t>
            </a:r>
            <a:r>
              <a:rPr lang="en-ID" sz="1400" dirty="0"/>
              <a:t>. </a:t>
            </a:r>
            <a:r>
              <a:rPr lang="en-ID" sz="1400" dirty="0" err="1"/>
              <a:t>Modifikasi-modifikasi</a:t>
            </a:r>
            <a:r>
              <a:rPr lang="en-ID" sz="1400" dirty="0"/>
              <a:t> </a:t>
            </a:r>
            <a:r>
              <a:rPr lang="en-ID" sz="1400" dirty="0" err="1"/>
              <a:t>ini</a:t>
            </a:r>
            <a:r>
              <a:rPr lang="en-ID" sz="1400" dirty="0"/>
              <a:t> </a:t>
            </a:r>
            <a:r>
              <a:rPr lang="en-ID" sz="1400" dirty="0" err="1"/>
              <a:t>bisa</a:t>
            </a:r>
            <a:r>
              <a:rPr lang="en-ID" sz="1400" dirty="0"/>
              <a:t> </a:t>
            </a:r>
            <a:r>
              <a:rPr lang="en-ID" sz="1400" dirty="0" err="1"/>
              <a:t>terjadi</a:t>
            </a:r>
            <a:r>
              <a:rPr lang="en-ID" sz="1400" dirty="0"/>
              <a:t> </a:t>
            </a:r>
            <a:r>
              <a:rPr lang="en-ID" sz="1400" dirty="0" err="1"/>
              <a:t>karena</a:t>
            </a:r>
            <a:r>
              <a:rPr lang="en-ID" sz="1400" dirty="0"/>
              <a:t> </a:t>
            </a:r>
            <a:r>
              <a:rPr lang="en-ID" sz="1400" dirty="0" err="1"/>
              <a:t>faktor-faktor</a:t>
            </a:r>
            <a:r>
              <a:rPr lang="en-ID" sz="1400" dirty="0"/>
              <a:t> intern </a:t>
            </a:r>
            <a:r>
              <a:rPr lang="en-ID" sz="1400" dirty="0" err="1"/>
              <a:t>ataupun</a:t>
            </a:r>
            <a:r>
              <a:rPr lang="en-ID" sz="1400" dirty="0"/>
              <a:t> </a:t>
            </a:r>
            <a:r>
              <a:rPr lang="en-ID" sz="1400" dirty="0" err="1"/>
              <a:t>ekstern</a:t>
            </a:r>
            <a:r>
              <a:rPr lang="en-ID" sz="1400" dirty="0"/>
              <a:t>. </a:t>
            </a:r>
          </a:p>
        </p:txBody>
      </p:sp>
      <p:grpSp>
        <p:nvGrpSpPr>
          <p:cNvPr id="20" name="Group 19">
            <a:extLst>
              <a:ext uri="{FF2B5EF4-FFF2-40B4-BE49-F238E27FC236}">
                <a16:creationId xmlns:a16="http://schemas.microsoft.com/office/drawing/2014/main" id="{C14381DC-44F2-7DE6-41DB-D286244EFD48}"/>
              </a:ext>
            </a:extLst>
          </p:cNvPr>
          <p:cNvGrpSpPr/>
          <p:nvPr/>
        </p:nvGrpSpPr>
        <p:grpSpPr>
          <a:xfrm>
            <a:off x="0" y="4302125"/>
            <a:ext cx="9144000" cy="841375"/>
            <a:chOff x="0" y="4302125"/>
            <a:chExt cx="9144000" cy="841375"/>
          </a:xfrm>
        </p:grpSpPr>
        <p:grpSp>
          <p:nvGrpSpPr>
            <p:cNvPr id="21" name="Group 20">
              <a:extLst>
                <a:ext uri="{FF2B5EF4-FFF2-40B4-BE49-F238E27FC236}">
                  <a16:creationId xmlns:a16="http://schemas.microsoft.com/office/drawing/2014/main" id="{35C3A157-66E0-8E08-1C86-D5281C980B5B}"/>
                </a:ext>
              </a:extLst>
            </p:cNvPr>
            <p:cNvGrpSpPr/>
            <p:nvPr/>
          </p:nvGrpSpPr>
          <p:grpSpPr>
            <a:xfrm>
              <a:off x="0" y="4302125"/>
              <a:ext cx="9144000" cy="841375"/>
              <a:chOff x="0" y="4302125"/>
              <a:chExt cx="9144000" cy="841375"/>
            </a:xfrm>
          </p:grpSpPr>
          <p:grpSp>
            <p:nvGrpSpPr>
              <p:cNvPr id="23" name="Group 22">
                <a:extLst>
                  <a:ext uri="{FF2B5EF4-FFF2-40B4-BE49-F238E27FC236}">
                    <a16:creationId xmlns:a16="http://schemas.microsoft.com/office/drawing/2014/main" id="{0343B520-1C6E-A0FD-DFBC-CB0977B774B4}"/>
                  </a:ext>
                </a:extLst>
              </p:cNvPr>
              <p:cNvGrpSpPr/>
              <p:nvPr/>
            </p:nvGrpSpPr>
            <p:grpSpPr>
              <a:xfrm>
                <a:off x="0" y="4302125"/>
                <a:ext cx="9144000" cy="841375"/>
                <a:chOff x="0" y="4302125"/>
                <a:chExt cx="9144000" cy="841375"/>
              </a:xfrm>
            </p:grpSpPr>
            <p:pic>
              <p:nvPicPr>
                <p:cNvPr id="25" name="Picture 2" descr="E:\ELISA\ERLANGGA LISA\2017\TEMPLATE PPT\SMP PPKN kelas X kelompok wajib\SMP PPKN kelas X kelompok wajib.png">
                  <a:extLst>
                    <a:ext uri="{FF2B5EF4-FFF2-40B4-BE49-F238E27FC236}">
                      <a16:creationId xmlns:a16="http://schemas.microsoft.com/office/drawing/2014/main" id="{B0BF6E33-B256-FEB7-8D54-8693979000B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26" name="TextBox 16">
                  <a:extLst>
                    <a:ext uri="{FF2B5EF4-FFF2-40B4-BE49-F238E27FC236}">
                      <a16:creationId xmlns:a16="http://schemas.microsoft.com/office/drawing/2014/main" id="{75B63F58-9287-AE83-56EB-6425475CAC5A}"/>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24" name="Picture 23" descr="A picture containing text&#10;&#10;Description automatically generated">
                <a:extLst>
                  <a:ext uri="{FF2B5EF4-FFF2-40B4-BE49-F238E27FC236}">
                    <a16:creationId xmlns:a16="http://schemas.microsoft.com/office/drawing/2014/main" id="{10B94C4A-BE06-5E90-1901-62DC445D422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22" name="Rectangle 21">
              <a:extLst>
                <a:ext uri="{FF2B5EF4-FFF2-40B4-BE49-F238E27FC236}">
                  <a16:creationId xmlns:a16="http://schemas.microsoft.com/office/drawing/2014/main" id="{E5E812C6-C811-35C1-1681-A141CA0126E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8" name="TextBox 7">
            <a:extLst>
              <a:ext uri="{FF2B5EF4-FFF2-40B4-BE49-F238E27FC236}">
                <a16:creationId xmlns:a16="http://schemas.microsoft.com/office/drawing/2014/main" id="{70A734E3-C81C-D9E4-AA99-FB04B7381975}"/>
              </a:ext>
            </a:extLst>
          </p:cNvPr>
          <p:cNvSpPr txBox="1"/>
          <p:nvPr/>
        </p:nvSpPr>
        <p:spPr>
          <a:xfrm>
            <a:off x="914400" y="1493940"/>
            <a:ext cx="7772400" cy="738664"/>
          </a:xfrm>
          <a:prstGeom prst="rect">
            <a:avLst/>
          </a:prstGeom>
          <a:noFill/>
        </p:spPr>
        <p:txBody>
          <a:bodyPr wrap="square">
            <a:spAutoFit/>
          </a:bodyPr>
          <a:lstStyle/>
          <a:p>
            <a:pPr marL="342900" indent="-342900" algn="just">
              <a:buFont typeface="+mj-lt"/>
              <a:buAutoNum type="alphaLcPeriod" startAt="6"/>
            </a:pPr>
            <a:r>
              <a:rPr lang="en-ID" sz="1400" b="1" dirty="0"/>
              <a:t>Robert MacIver </a:t>
            </a:r>
            <a:r>
              <a:rPr lang="en-ID" sz="1400" dirty="0"/>
              <a:t>(</a:t>
            </a:r>
            <a:r>
              <a:rPr lang="en-ID" sz="1400" dirty="0" err="1"/>
              <a:t>dalam</a:t>
            </a:r>
            <a:r>
              <a:rPr lang="en-ID" sz="1400" dirty="0"/>
              <a:t> </a:t>
            </a:r>
            <a:r>
              <a:rPr lang="en-ID" sz="1400" dirty="0" err="1"/>
              <a:t>Soekanto</a:t>
            </a:r>
            <a:r>
              <a:rPr lang="en-ID" sz="1400" dirty="0"/>
              <a:t>, 2015) </a:t>
            </a:r>
            <a:r>
              <a:rPr lang="en-ID" sz="1400" dirty="0" err="1"/>
              <a:t>melihat</a:t>
            </a:r>
            <a:r>
              <a:rPr lang="en-ID" sz="1400" dirty="0"/>
              <a:t> </a:t>
            </a:r>
            <a:r>
              <a:rPr lang="en-ID" sz="1400" dirty="0" err="1"/>
              <a:t>perubahan</a:t>
            </a:r>
            <a:r>
              <a:rPr lang="en-ID" sz="1400" dirty="0"/>
              <a:t> </a:t>
            </a:r>
            <a:r>
              <a:rPr lang="en-ID" sz="1400" dirty="0" err="1"/>
              <a:t>sosial</a:t>
            </a:r>
            <a:r>
              <a:rPr lang="en-ID" sz="1400" dirty="0"/>
              <a:t> </a:t>
            </a:r>
            <a:r>
              <a:rPr lang="en-ID" sz="1400" dirty="0" err="1"/>
              <a:t>sebagai</a:t>
            </a:r>
            <a:r>
              <a:rPr lang="en-ID" sz="1400" dirty="0"/>
              <a:t> </a:t>
            </a:r>
            <a:r>
              <a:rPr lang="en-ID" sz="1400" dirty="0" err="1"/>
              <a:t>perubahan</a:t>
            </a:r>
            <a:r>
              <a:rPr lang="en-ID" sz="1400" dirty="0"/>
              <a:t> </a:t>
            </a:r>
            <a:r>
              <a:rPr lang="en-ID" sz="1400" dirty="0" err="1"/>
              <a:t>dalam</a:t>
            </a:r>
            <a:r>
              <a:rPr lang="en-ID" sz="1400" dirty="0"/>
              <a:t> </a:t>
            </a:r>
            <a:r>
              <a:rPr lang="en-ID" sz="1400" dirty="0" err="1"/>
              <a:t>hubungan</a:t>
            </a:r>
            <a:r>
              <a:rPr lang="en-ID" sz="1400" dirty="0"/>
              <a:t> </a:t>
            </a:r>
            <a:r>
              <a:rPr lang="en-ID" sz="1400" dirty="0" err="1"/>
              <a:t>sosial</a:t>
            </a:r>
            <a:r>
              <a:rPr lang="en-ID" sz="1400" dirty="0"/>
              <a:t> (social relationship) </a:t>
            </a:r>
            <a:r>
              <a:rPr lang="en-ID" sz="1400" dirty="0" err="1"/>
              <a:t>atau</a:t>
            </a:r>
            <a:r>
              <a:rPr lang="en-ID" sz="1400" dirty="0"/>
              <a:t> </a:t>
            </a:r>
            <a:r>
              <a:rPr lang="en-ID" sz="1400" dirty="0" err="1"/>
              <a:t>sebagai</a:t>
            </a:r>
            <a:r>
              <a:rPr lang="en-ID" sz="1400" dirty="0"/>
              <a:t> </a:t>
            </a:r>
            <a:r>
              <a:rPr lang="en-ID" sz="1400" dirty="0" err="1"/>
              <a:t>perubahan</a:t>
            </a:r>
            <a:r>
              <a:rPr lang="en-ID" sz="1400" dirty="0"/>
              <a:t> </a:t>
            </a:r>
            <a:r>
              <a:rPr lang="en-ID" sz="1400" dirty="0" err="1"/>
              <a:t>terhadap</a:t>
            </a:r>
            <a:r>
              <a:rPr lang="en-ID" sz="1400" dirty="0"/>
              <a:t> </a:t>
            </a:r>
            <a:r>
              <a:rPr lang="en-ID" sz="1400" dirty="0" err="1"/>
              <a:t>keseimbangan</a:t>
            </a:r>
            <a:r>
              <a:rPr lang="en-ID" sz="1400" dirty="0"/>
              <a:t> (equilibrium) </a:t>
            </a:r>
            <a:r>
              <a:rPr lang="en-ID" sz="1400" dirty="0" err="1"/>
              <a:t>hubungan</a:t>
            </a:r>
            <a:r>
              <a:rPr lang="en-ID" sz="1400" dirty="0"/>
              <a:t> </a:t>
            </a:r>
            <a:r>
              <a:rPr lang="en-ID" sz="1400" dirty="0" err="1"/>
              <a:t>sosial</a:t>
            </a:r>
            <a:r>
              <a:rPr lang="en-ID" sz="1400" dirty="0"/>
              <a:t>.</a:t>
            </a:r>
          </a:p>
        </p:txBody>
      </p:sp>
      <p:sp>
        <p:nvSpPr>
          <p:cNvPr id="10" name="TextBox 9">
            <a:extLst>
              <a:ext uri="{FF2B5EF4-FFF2-40B4-BE49-F238E27FC236}">
                <a16:creationId xmlns:a16="http://schemas.microsoft.com/office/drawing/2014/main" id="{CF58A8E9-CCF0-58F7-25E3-195F7604E173}"/>
              </a:ext>
            </a:extLst>
          </p:cNvPr>
          <p:cNvSpPr txBox="1"/>
          <p:nvPr/>
        </p:nvSpPr>
        <p:spPr>
          <a:xfrm>
            <a:off x="914400" y="2232604"/>
            <a:ext cx="7772400" cy="954107"/>
          </a:xfrm>
          <a:prstGeom prst="rect">
            <a:avLst/>
          </a:prstGeom>
          <a:noFill/>
        </p:spPr>
        <p:txBody>
          <a:bodyPr wrap="square">
            <a:spAutoFit/>
          </a:bodyPr>
          <a:lstStyle/>
          <a:p>
            <a:pPr marL="342900" indent="-342900" algn="just">
              <a:buFont typeface="+mj-lt"/>
              <a:buAutoNum type="alphaLcPeriod" startAt="7"/>
            </a:pPr>
            <a:r>
              <a:rPr lang="en-ID" sz="1400" b="1" dirty="0"/>
              <a:t>William F. Ogburn </a:t>
            </a:r>
            <a:r>
              <a:rPr lang="en-ID" sz="1400" dirty="0"/>
              <a:t>(</a:t>
            </a:r>
            <a:r>
              <a:rPr lang="en-ID" sz="1400" dirty="0" err="1"/>
              <a:t>dalam</a:t>
            </a:r>
            <a:r>
              <a:rPr lang="en-ID" sz="1400" dirty="0"/>
              <a:t> </a:t>
            </a:r>
            <a:r>
              <a:rPr lang="en-ID" sz="1400" dirty="0" err="1"/>
              <a:t>Soekanto</a:t>
            </a:r>
            <a:r>
              <a:rPr lang="en-ID" sz="1400" dirty="0"/>
              <a:t>, 2015) </a:t>
            </a:r>
            <a:r>
              <a:rPr lang="en-ID" sz="1400" dirty="0" err="1"/>
              <a:t>menyatakan</a:t>
            </a:r>
            <a:r>
              <a:rPr lang="en-ID" sz="1400" dirty="0"/>
              <a:t> </a:t>
            </a:r>
            <a:r>
              <a:rPr lang="en-ID" sz="1400" dirty="0" err="1"/>
              <a:t>bahwa</a:t>
            </a:r>
            <a:r>
              <a:rPr lang="en-ID" sz="1400" dirty="0"/>
              <a:t> </a:t>
            </a:r>
            <a:r>
              <a:rPr lang="en-ID" sz="1400" dirty="0" err="1"/>
              <a:t>perubahan</a:t>
            </a:r>
            <a:r>
              <a:rPr lang="en-ID" sz="1400" dirty="0"/>
              <a:t> </a:t>
            </a:r>
            <a:r>
              <a:rPr lang="en-ID" sz="1400" dirty="0" err="1"/>
              <a:t>sosial</a:t>
            </a:r>
            <a:r>
              <a:rPr lang="en-ID" sz="1400" dirty="0"/>
              <a:t> </a:t>
            </a:r>
            <a:r>
              <a:rPr lang="en-ID" sz="1400" dirty="0" err="1"/>
              <a:t>menekankan</a:t>
            </a:r>
            <a:r>
              <a:rPr lang="en-ID" sz="1400" dirty="0"/>
              <a:t> pada </a:t>
            </a:r>
            <a:r>
              <a:rPr lang="en-ID" sz="1400" dirty="0" err="1"/>
              <a:t>kondisi</a:t>
            </a:r>
            <a:r>
              <a:rPr lang="en-ID" sz="1400" dirty="0"/>
              <a:t> </a:t>
            </a:r>
            <a:r>
              <a:rPr lang="en-ID" sz="1400" dirty="0" err="1"/>
              <a:t>teknologis</a:t>
            </a:r>
            <a:r>
              <a:rPr lang="en-ID" sz="1400" dirty="0"/>
              <a:t> yang </a:t>
            </a:r>
            <a:r>
              <a:rPr lang="en-ID" sz="1400" dirty="0" err="1"/>
              <a:t>menyebabkan</a:t>
            </a:r>
            <a:r>
              <a:rPr lang="en-ID" sz="1400" dirty="0"/>
              <a:t> </a:t>
            </a:r>
            <a:r>
              <a:rPr lang="en-ID" sz="1400" dirty="0" err="1"/>
              <a:t>terjadinya</a:t>
            </a:r>
            <a:r>
              <a:rPr lang="en-ID" sz="1400" dirty="0"/>
              <a:t> </a:t>
            </a:r>
            <a:r>
              <a:rPr lang="en-ID" sz="1400" dirty="0" err="1"/>
              <a:t>perubahan</a:t>
            </a:r>
            <a:r>
              <a:rPr lang="en-ID" sz="1400" dirty="0"/>
              <a:t> pada </a:t>
            </a:r>
            <a:r>
              <a:rPr lang="en-ID" sz="1400" dirty="0" err="1"/>
              <a:t>aspek-aspek</a:t>
            </a:r>
            <a:r>
              <a:rPr lang="en-ID" sz="1400" dirty="0"/>
              <a:t> </a:t>
            </a:r>
            <a:r>
              <a:rPr lang="en-ID" sz="1400" dirty="0" err="1"/>
              <a:t>kehidupan</a:t>
            </a:r>
            <a:r>
              <a:rPr lang="en-ID" sz="1400" dirty="0"/>
              <a:t> </a:t>
            </a:r>
            <a:r>
              <a:rPr lang="en-ID" sz="1400" dirty="0" err="1"/>
              <a:t>sosial</a:t>
            </a:r>
            <a:r>
              <a:rPr lang="en-ID" sz="1400" dirty="0"/>
              <a:t>, </a:t>
            </a:r>
            <a:r>
              <a:rPr lang="en-ID" sz="1400" dirty="0" err="1"/>
              <a:t>seperti</a:t>
            </a:r>
            <a:r>
              <a:rPr lang="en-ID" sz="1400" dirty="0"/>
              <a:t> </a:t>
            </a:r>
            <a:r>
              <a:rPr lang="en-ID" sz="1400" dirty="0" err="1"/>
              <a:t>kemajuan</a:t>
            </a:r>
            <a:r>
              <a:rPr lang="en-ID" sz="1400" dirty="0"/>
              <a:t> </a:t>
            </a:r>
            <a:r>
              <a:rPr lang="en-ID" sz="1400" dirty="0" err="1"/>
              <a:t>ilmu</a:t>
            </a:r>
            <a:r>
              <a:rPr lang="en-ID" sz="1400" dirty="0"/>
              <a:t> </a:t>
            </a:r>
            <a:r>
              <a:rPr lang="en-ID" sz="1400" dirty="0" err="1"/>
              <a:t>pengetahuan</a:t>
            </a:r>
            <a:r>
              <a:rPr lang="en-ID" sz="1400" dirty="0"/>
              <a:t> dan </a:t>
            </a:r>
            <a:r>
              <a:rPr lang="en-ID" sz="1400" dirty="0" err="1"/>
              <a:t>teknologi</a:t>
            </a:r>
            <a:r>
              <a:rPr lang="en-ID" sz="1400" dirty="0"/>
              <a:t> yang sangat </a:t>
            </a:r>
            <a:r>
              <a:rPr lang="en-ID" sz="1400" dirty="0" err="1"/>
              <a:t>berpengaruh</a:t>
            </a:r>
            <a:r>
              <a:rPr lang="en-ID" sz="1400" dirty="0"/>
              <a:t> </a:t>
            </a:r>
            <a:r>
              <a:rPr lang="en-ID" sz="1400" dirty="0" err="1"/>
              <a:t>terhadap</a:t>
            </a:r>
            <a:r>
              <a:rPr lang="en-ID" sz="1400" dirty="0"/>
              <a:t> </a:t>
            </a:r>
            <a:r>
              <a:rPr lang="en-ID" sz="1400" dirty="0" err="1"/>
              <a:t>pola</a:t>
            </a:r>
            <a:r>
              <a:rPr lang="en-ID" sz="1400" dirty="0"/>
              <a:t> </a:t>
            </a:r>
            <a:r>
              <a:rPr lang="en-ID" sz="1400" dirty="0" err="1"/>
              <a:t>berpikir</a:t>
            </a:r>
            <a:r>
              <a:rPr lang="en-ID" sz="1400" dirty="0"/>
              <a:t> </a:t>
            </a:r>
            <a:r>
              <a:rPr lang="en-ID" sz="1400" dirty="0" err="1"/>
              <a:t>masyarakat</a:t>
            </a:r>
            <a:r>
              <a:rPr lang="en-ID" sz="1400" dirty="0"/>
              <a:t>.</a:t>
            </a:r>
          </a:p>
        </p:txBody>
      </p:sp>
      <p:sp>
        <p:nvSpPr>
          <p:cNvPr id="13" name="TextBox 12">
            <a:extLst>
              <a:ext uri="{FF2B5EF4-FFF2-40B4-BE49-F238E27FC236}">
                <a16:creationId xmlns:a16="http://schemas.microsoft.com/office/drawing/2014/main" id="{036A8500-863F-8B90-6090-94954C21920C}"/>
              </a:ext>
            </a:extLst>
          </p:cNvPr>
          <p:cNvSpPr txBox="1"/>
          <p:nvPr/>
        </p:nvSpPr>
        <p:spPr>
          <a:xfrm>
            <a:off x="914400" y="3218673"/>
            <a:ext cx="7772400" cy="1169551"/>
          </a:xfrm>
          <a:prstGeom prst="rect">
            <a:avLst/>
          </a:prstGeom>
          <a:noFill/>
        </p:spPr>
        <p:txBody>
          <a:bodyPr wrap="square">
            <a:spAutoFit/>
          </a:bodyPr>
          <a:lstStyle/>
          <a:p>
            <a:pPr algn="just"/>
            <a:r>
              <a:rPr lang="en-ID" sz="1400"/>
              <a:t>Perubahan sosial dapat pula berupa kemajuan (progress) atau kemunduran (regress). Dalam rupa kemajuan, perubahan yang terjadi dalam masyarakat mampu menciptakan kemudahan bagi masyarakat untuk memenuhi kebutuhan hidupnya. Perubahan di sini dapat diartikan sebagai proses pembangunan masyarakat ke arah yang lebih baik.  Dalam rupa kemunduran, perubahan yang terjadi dalam masyarakat pada aspek tertentu membawa pengaruh yang kurang menguntungkan.</a:t>
            </a:r>
            <a:endParaRPr lang="en-ID" sz="1400" dirty="0"/>
          </a:p>
        </p:txBody>
      </p:sp>
    </p:spTree>
    <p:extLst>
      <p:ext uri="{BB962C8B-B14F-4D97-AF65-F5344CB8AC3E}">
        <p14:creationId xmlns:p14="http://schemas.microsoft.com/office/powerpoint/2010/main" val="1283903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7D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898D9-3AA2-F8C0-D261-65223BD4B553}"/>
              </a:ext>
            </a:extLst>
          </p:cNvPr>
          <p:cNvSpPr/>
          <p:nvPr/>
        </p:nvSpPr>
        <p:spPr>
          <a:xfrm>
            <a:off x="381000" y="355166"/>
            <a:ext cx="381000" cy="400110"/>
          </a:xfrm>
          <a:prstGeom prst="roundRect">
            <a:avLst/>
          </a:prstGeom>
          <a:solidFill>
            <a:srgbClr val="007074"/>
          </a:solidFill>
          <a:ln>
            <a:solidFill>
              <a:srgbClr val="007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132EE91E-7348-BEF6-FB68-5263C7ACBF8C}"/>
              </a:ext>
            </a:extLst>
          </p:cNvPr>
          <p:cNvSpPr txBox="1"/>
          <p:nvPr/>
        </p:nvSpPr>
        <p:spPr>
          <a:xfrm>
            <a:off x="914400" y="355166"/>
            <a:ext cx="5860674" cy="400110"/>
          </a:xfrm>
          <a:prstGeom prst="rect">
            <a:avLst/>
          </a:prstGeom>
          <a:noFill/>
        </p:spPr>
        <p:txBody>
          <a:bodyPr wrap="square" rtlCol="0">
            <a:spAutoFit/>
          </a:bodyPr>
          <a:lstStyle/>
          <a:p>
            <a:r>
              <a:rPr lang="en-US" sz="2000" b="1" dirty="0" err="1">
                <a:latin typeface="Quire Sans" panose="020B0502040400020003" pitchFamily="34" charset="0"/>
                <a:cs typeface="Quire Sans" panose="020B0502040400020003" pitchFamily="34" charset="0"/>
              </a:rPr>
              <a:t>Karakteristik</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Perubahan</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Sosial</a:t>
            </a:r>
            <a:endParaRPr lang="en-ID" sz="2000" b="1" dirty="0">
              <a:latin typeface="Quire Sans" panose="020B0502040400020003" pitchFamily="34" charset="0"/>
              <a:cs typeface="Quire Sans" panose="020B0502040400020003" pitchFamily="34" charset="0"/>
            </a:endParaRPr>
          </a:p>
        </p:txBody>
      </p:sp>
      <p:sp>
        <p:nvSpPr>
          <p:cNvPr id="5" name="TextBox 4">
            <a:extLst>
              <a:ext uri="{FF2B5EF4-FFF2-40B4-BE49-F238E27FC236}">
                <a16:creationId xmlns:a16="http://schemas.microsoft.com/office/drawing/2014/main" id="{C0F56A1A-45DB-C6FA-D2B6-1E7347A77CE6}"/>
              </a:ext>
            </a:extLst>
          </p:cNvPr>
          <p:cNvSpPr txBox="1"/>
          <p:nvPr/>
        </p:nvSpPr>
        <p:spPr>
          <a:xfrm>
            <a:off x="342900" y="316886"/>
            <a:ext cx="457200" cy="476669"/>
          </a:xfrm>
          <a:prstGeom prst="rect">
            <a:avLst/>
          </a:prstGeom>
          <a:noFill/>
        </p:spPr>
        <p:txBody>
          <a:bodyPr wrap="square">
            <a:spAutoFit/>
          </a:bodyPr>
          <a:lstStyle/>
          <a:p>
            <a:pPr lvl="0" algn="ctr">
              <a:lnSpc>
                <a:spcPct val="107000"/>
              </a:lnSpc>
              <a:spcAft>
                <a:spcPts val="800"/>
              </a:spcAft>
            </a:pPr>
            <a:r>
              <a:rPr lang="en-US" sz="2400" b="1" kern="100" dirty="0">
                <a:solidFill>
                  <a:srgbClr val="E1926A"/>
                </a:solidFill>
                <a:latin typeface="Dm sans" pitchFamily="2" charset="0"/>
                <a:ea typeface="Calibri" panose="020F0502020204030204" pitchFamily="34" charset="0"/>
                <a:cs typeface="Times New Roman" panose="02020603050405020304" pitchFamily="18" charset="0"/>
              </a:rPr>
              <a:t>2</a:t>
            </a:r>
            <a:endParaRPr lang="en-ID" sz="2400" b="1" kern="100" dirty="0">
              <a:solidFill>
                <a:srgbClr val="E1926A"/>
              </a:solidFill>
              <a:effectLst/>
              <a:latin typeface="Dm sans"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446993C-3D7B-DB64-1FBC-DC17C3B7760B}"/>
              </a:ext>
            </a:extLst>
          </p:cNvPr>
          <p:cNvSpPr txBox="1"/>
          <p:nvPr/>
        </p:nvSpPr>
        <p:spPr>
          <a:xfrm>
            <a:off x="914400" y="755276"/>
            <a:ext cx="7772400" cy="3323987"/>
          </a:xfrm>
          <a:prstGeom prst="rect">
            <a:avLst/>
          </a:prstGeom>
          <a:noFill/>
        </p:spPr>
        <p:txBody>
          <a:bodyPr wrap="square">
            <a:spAutoFit/>
          </a:bodyPr>
          <a:lstStyle/>
          <a:p>
            <a:pPr algn="just"/>
            <a:r>
              <a:rPr lang="en-ID" sz="1400" dirty="0" err="1"/>
              <a:t>Perubahan</a:t>
            </a:r>
            <a:r>
              <a:rPr lang="en-ID" sz="1400" dirty="0"/>
              <a:t> </a:t>
            </a:r>
            <a:r>
              <a:rPr lang="en-ID" sz="1400" dirty="0" err="1"/>
              <a:t>sosial</a:t>
            </a:r>
            <a:r>
              <a:rPr lang="en-ID" sz="1400" dirty="0"/>
              <a:t> </a:t>
            </a:r>
            <a:r>
              <a:rPr lang="en-ID" sz="1400" dirty="0" err="1"/>
              <a:t>selalu</a:t>
            </a:r>
            <a:r>
              <a:rPr lang="en-ID" sz="1400" dirty="0"/>
              <a:t> </a:t>
            </a:r>
            <a:r>
              <a:rPr lang="en-ID" sz="1400" dirty="0" err="1"/>
              <a:t>terkait</a:t>
            </a:r>
            <a:r>
              <a:rPr lang="en-ID" sz="1400" dirty="0"/>
              <a:t> </a:t>
            </a:r>
            <a:r>
              <a:rPr lang="en-ID" sz="1400" dirty="0" err="1"/>
              <a:t>dengan</a:t>
            </a:r>
            <a:r>
              <a:rPr lang="en-ID" sz="1400" dirty="0"/>
              <a:t> </a:t>
            </a:r>
            <a:r>
              <a:rPr lang="en-ID" sz="1400" dirty="0" err="1"/>
              <a:t>perubahan</a:t>
            </a:r>
            <a:r>
              <a:rPr lang="en-ID" sz="1400" dirty="0"/>
              <a:t> </a:t>
            </a:r>
            <a:r>
              <a:rPr lang="en-ID" sz="1400" dirty="0" err="1"/>
              <a:t>kebudayaan</a:t>
            </a:r>
            <a:r>
              <a:rPr lang="en-ID" sz="1400" dirty="0"/>
              <a:t>. </a:t>
            </a:r>
            <a:r>
              <a:rPr lang="en-ID" sz="1400" dirty="0" err="1"/>
              <a:t>Menurut</a:t>
            </a:r>
            <a:r>
              <a:rPr lang="en-ID" sz="1400" dirty="0"/>
              <a:t> Kingsley Davis, </a:t>
            </a:r>
            <a:r>
              <a:rPr lang="en-ID" sz="1400" dirty="0" err="1"/>
              <a:t>perubahan</a:t>
            </a:r>
            <a:r>
              <a:rPr lang="en-ID" sz="1400" dirty="0"/>
              <a:t> </a:t>
            </a:r>
            <a:r>
              <a:rPr lang="en-ID" sz="1400" dirty="0" err="1"/>
              <a:t>sosial</a:t>
            </a:r>
            <a:r>
              <a:rPr lang="en-ID" sz="1400" dirty="0"/>
              <a:t> </a:t>
            </a:r>
            <a:r>
              <a:rPr lang="en-ID" sz="1400" dirty="0" err="1"/>
              <a:t>adalah</a:t>
            </a:r>
            <a:r>
              <a:rPr lang="en-ID" sz="1400" dirty="0"/>
              <a:t> </a:t>
            </a:r>
            <a:r>
              <a:rPr lang="en-ID" sz="1400" dirty="0" err="1"/>
              <a:t>bagian</a:t>
            </a:r>
            <a:r>
              <a:rPr lang="en-ID" sz="1400" dirty="0"/>
              <a:t> </a:t>
            </a:r>
            <a:r>
              <a:rPr lang="en-ID" sz="1400" dirty="0" err="1"/>
              <a:t>dari</a:t>
            </a:r>
            <a:r>
              <a:rPr lang="en-ID" sz="1400" dirty="0"/>
              <a:t> </a:t>
            </a:r>
            <a:r>
              <a:rPr lang="en-ID" sz="1400" dirty="0" err="1"/>
              <a:t>perubahan</a:t>
            </a:r>
            <a:r>
              <a:rPr lang="en-ID" sz="1400" dirty="0"/>
              <a:t> </a:t>
            </a:r>
            <a:r>
              <a:rPr lang="en-ID" sz="1400" dirty="0" err="1"/>
              <a:t>kebudayaan</a:t>
            </a:r>
            <a:r>
              <a:rPr lang="en-ID" sz="1400" dirty="0"/>
              <a:t> yang </a:t>
            </a:r>
            <a:r>
              <a:rPr lang="en-ID" sz="1400" dirty="0" err="1"/>
              <a:t>mencakup</a:t>
            </a:r>
            <a:r>
              <a:rPr lang="en-ID" sz="1400" dirty="0"/>
              <a:t> </a:t>
            </a:r>
            <a:r>
              <a:rPr lang="en-ID" sz="1400" dirty="0" err="1"/>
              <a:t>berbagai</a:t>
            </a:r>
            <a:r>
              <a:rPr lang="en-ID" sz="1400" dirty="0"/>
              <a:t> </a:t>
            </a:r>
            <a:r>
              <a:rPr lang="en-ID" sz="1400" dirty="0" err="1"/>
              <a:t>aspek</a:t>
            </a:r>
            <a:r>
              <a:rPr lang="en-ID" sz="1400" dirty="0"/>
              <a:t> </a:t>
            </a:r>
            <a:r>
              <a:rPr lang="en-ID" sz="1400" dirty="0" err="1"/>
              <a:t>seperti</a:t>
            </a:r>
            <a:r>
              <a:rPr lang="en-ID" sz="1400" dirty="0"/>
              <a:t> </a:t>
            </a:r>
            <a:r>
              <a:rPr lang="en-ID" sz="1400" dirty="0" err="1"/>
              <a:t>kesenian</a:t>
            </a:r>
            <a:r>
              <a:rPr lang="en-ID" sz="1400" dirty="0"/>
              <a:t>, </a:t>
            </a:r>
            <a:r>
              <a:rPr lang="en-ID" sz="1400" dirty="0" err="1"/>
              <a:t>ilmu</a:t>
            </a:r>
            <a:r>
              <a:rPr lang="en-ID" sz="1400" dirty="0"/>
              <a:t> </a:t>
            </a:r>
            <a:r>
              <a:rPr lang="en-ID" sz="1400" dirty="0" err="1"/>
              <a:t>pengetahuan</a:t>
            </a:r>
            <a:r>
              <a:rPr lang="en-ID" sz="1400" dirty="0"/>
              <a:t>, </a:t>
            </a:r>
            <a:r>
              <a:rPr lang="en-ID" sz="1400" dirty="0" err="1"/>
              <a:t>teknologi</a:t>
            </a:r>
            <a:r>
              <a:rPr lang="en-ID" sz="1400" dirty="0"/>
              <a:t>, </a:t>
            </a:r>
            <a:r>
              <a:rPr lang="en-ID" sz="1400" dirty="0" err="1"/>
              <a:t>filsafat</a:t>
            </a:r>
            <a:r>
              <a:rPr lang="en-ID" sz="1400" dirty="0"/>
              <a:t>, dan </a:t>
            </a:r>
            <a:r>
              <a:rPr lang="en-ID" sz="1400" dirty="0" err="1"/>
              <a:t>organisasi</a:t>
            </a:r>
            <a:r>
              <a:rPr lang="en-ID" sz="1400" dirty="0"/>
              <a:t> </a:t>
            </a:r>
            <a:r>
              <a:rPr lang="en-ID" sz="1400" dirty="0" err="1"/>
              <a:t>sosial</a:t>
            </a:r>
            <a:r>
              <a:rPr lang="en-ID" sz="1400" dirty="0"/>
              <a:t>. Ada </a:t>
            </a:r>
            <a:r>
              <a:rPr lang="en-ID" sz="1400" dirty="0" err="1"/>
              <a:t>beberapa</a:t>
            </a:r>
            <a:r>
              <a:rPr lang="en-ID" sz="1400" dirty="0"/>
              <a:t> </a:t>
            </a:r>
            <a:r>
              <a:rPr lang="en-ID" sz="1400" dirty="0" err="1"/>
              <a:t>alasan</a:t>
            </a:r>
            <a:r>
              <a:rPr lang="en-ID" sz="1400" dirty="0"/>
              <a:t> </a:t>
            </a:r>
            <a:r>
              <a:rPr lang="en-ID" sz="1400" dirty="0" err="1"/>
              <a:t>mengapa</a:t>
            </a:r>
            <a:r>
              <a:rPr lang="en-ID" sz="1400" dirty="0"/>
              <a:t> </a:t>
            </a:r>
            <a:r>
              <a:rPr lang="en-ID" sz="1400" dirty="0" err="1"/>
              <a:t>perubahan</a:t>
            </a:r>
            <a:r>
              <a:rPr lang="en-ID" sz="1400" dirty="0"/>
              <a:t> </a:t>
            </a:r>
            <a:r>
              <a:rPr lang="en-ID" sz="1400" dirty="0" err="1"/>
              <a:t>sosial</a:t>
            </a:r>
            <a:r>
              <a:rPr lang="en-ID" sz="1400" dirty="0"/>
              <a:t> </a:t>
            </a:r>
            <a:r>
              <a:rPr lang="en-ID" sz="1400" dirty="0" err="1"/>
              <a:t>terjadi</a:t>
            </a:r>
            <a:r>
              <a:rPr lang="en-ID" sz="1400" dirty="0"/>
              <a:t> </a:t>
            </a:r>
            <a:r>
              <a:rPr lang="en-ID" sz="1400" dirty="0" err="1"/>
              <a:t>dalam</a:t>
            </a:r>
            <a:r>
              <a:rPr lang="en-ID" sz="1400" dirty="0"/>
              <a:t> </a:t>
            </a:r>
            <a:r>
              <a:rPr lang="en-ID" sz="1400" dirty="0" err="1"/>
              <a:t>masyarakat</a:t>
            </a:r>
            <a:r>
              <a:rPr lang="en-ID" sz="1400" dirty="0"/>
              <a:t> </a:t>
            </a:r>
            <a:r>
              <a:rPr lang="en-ID" sz="1400" dirty="0" err="1"/>
              <a:t>berbudaya</a:t>
            </a:r>
            <a:r>
              <a:rPr lang="en-ID" sz="1400" dirty="0"/>
              <a:t>:</a:t>
            </a:r>
          </a:p>
          <a:p>
            <a:pPr marL="342900" indent="-342900" algn="just">
              <a:buFont typeface="+mj-lt"/>
              <a:buAutoNum type="alphaLcPeriod"/>
            </a:pPr>
            <a:r>
              <a:rPr lang="en-ID" sz="1400" b="1" dirty="0" err="1"/>
              <a:t>Menghadapi</a:t>
            </a:r>
            <a:r>
              <a:rPr lang="en-ID" sz="1400" b="1" dirty="0"/>
              <a:t> </a:t>
            </a:r>
            <a:r>
              <a:rPr lang="en-ID" sz="1400" b="1" dirty="0" err="1"/>
              <a:t>Masalah</a:t>
            </a:r>
            <a:r>
              <a:rPr lang="en-ID" sz="1400" b="1" dirty="0"/>
              <a:t> Baru</a:t>
            </a:r>
            <a:r>
              <a:rPr lang="en-ID" sz="1400" dirty="0"/>
              <a:t>: </a:t>
            </a:r>
            <a:r>
              <a:rPr lang="en-ID" sz="1400" dirty="0" err="1"/>
              <a:t>Manusia</a:t>
            </a:r>
            <a:r>
              <a:rPr lang="en-ID" sz="1400" dirty="0"/>
              <a:t> </a:t>
            </a:r>
            <a:r>
              <a:rPr lang="en-ID" sz="1400" dirty="0" err="1"/>
              <a:t>selalu</a:t>
            </a:r>
            <a:r>
              <a:rPr lang="en-ID" sz="1400" dirty="0"/>
              <a:t> </a:t>
            </a:r>
            <a:r>
              <a:rPr lang="en-ID" sz="1400" dirty="0" err="1"/>
              <a:t>dihadapkan</a:t>
            </a:r>
            <a:r>
              <a:rPr lang="en-ID" sz="1400" dirty="0"/>
              <a:t> pada </a:t>
            </a:r>
            <a:r>
              <a:rPr lang="en-ID" sz="1400" dirty="0" err="1"/>
              <a:t>masalah</a:t>
            </a:r>
            <a:r>
              <a:rPr lang="en-ID" sz="1400" dirty="0"/>
              <a:t> </a:t>
            </a:r>
            <a:r>
              <a:rPr lang="en-ID" sz="1400" dirty="0" err="1"/>
              <a:t>baru</a:t>
            </a:r>
            <a:r>
              <a:rPr lang="en-ID" sz="1400" dirty="0"/>
              <a:t> yang </a:t>
            </a:r>
            <a:r>
              <a:rPr lang="en-ID" sz="1400" dirty="0" err="1"/>
              <a:t>memerlukan</a:t>
            </a:r>
            <a:r>
              <a:rPr lang="en-ID" sz="1400" dirty="0"/>
              <a:t> </a:t>
            </a:r>
            <a:r>
              <a:rPr lang="en-ID" sz="1400" dirty="0" err="1"/>
              <a:t>solusi</a:t>
            </a:r>
            <a:r>
              <a:rPr lang="en-ID" sz="1400" dirty="0"/>
              <a:t> </a:t>
            </a:r>
            <a:r>
              <a:rPr lang="en-ID" sz="1400" dirty="0" err="1"/>
              <a:t>baru</a:t>
            </a:r>
            <a:r>
              <a:rPr lang="en-ID" sz="1400" dirty="0"/>
              <a:t>, </a:t>
            </a:r>
            <a:r>
              <a:rPr lang="en-ID" sz="1400" dirty="0" err="1"/>
              <a:t>seperti</a:t>
            </a:r>
            <a:r>
              <a:rPr lang="en-ID" sz="1400" dirty="0"/>
              <a:t> </a:t>
            </a:r>
            <a:r>
              <a:rPr lang="en-ID" sz="1400" dirty="0" err="1"/>
              <a:t>penanganan</a:t>
            </a:r>
            <a:r>
              <a:rPr lang="en-ID" sz="1400" dirty="0"/>
              <a:t> </a:t>
            </a:r>
            <a:r>
              <a:rPr lang="en-ID" sz="1400" dirty="0" err="1"/>
              <a:t>kepadatan</a:t>
            </a:r>
            <a:r>
              <a:rPr lang="en-ID" sz="1400" dirty="0"/>
              <a:t> </a:t>
            </a:r>
            <a:r>
              <a:rPr lang="en-ID" sz="1400" dirty="0" err="1"/>
              <a:t>lalu</a:t>
            </a:r>
            <a:r>
              <a:rPr lang="en-ID" sz="1400" dirty="0"/>
              <a:t> </a:t>
            </a:r>
            <a:r>
              <a:rPr lang="en-ID" sz="1400" dirty="0" err="1"/>
              <a:t>lintas</a:t>
            </a:r>
            <a:r>
              <a:rPr lang="en-ID" sz="1400" dirty="0"/>
              <a:t> </a:t>
            </a:r>
            <a:r>
              <a:rPr lang="en-ID" sz="1400" dirty="0" err="1"/>
              <a:t>atau</a:t>
            </a:r>
            <a:r>
              <a:rPr lang="en-ID" sz="1400" dirty="0"/>
              <a:t> </a:t>
            </a:r>
            <a:r>
              <a:rPr lang="en-ID" sz="1400" dirty="0" err="1"/>
              <a:t>polusi</a:t>
            </a:r>
            <a:r>
              <a:rPr lang="en-ID" sz="1400" dirty="0"/>
              <a:t> </a:t>
            </a:r>
            <a:r>
              <a:rPr lang="en-ID" sz="1400" dirty="0" err="1"/>
              <a:t>akibat</a:t>
            </a:r>
            <a:r>
              <a:rPr lang="en-ID" sz="1400" dirty="0"/>
              <a:t> </a:t>
            </a:r>
            <a:r>
              <a:rPr lang="en-ID" sz="1400" dirty="0" err="1"/>
              <a:t>peningkatan</a:t>
            </a:r>
            <a:r>
              <a:rPr lang="en-ID" sz="1400" dirty="0"/>
              <a:t> </a:t>
            </a:r>
            <a:r>
              <a:rPr lang="en-ID" sz="1400" dirty="0" err="1"/>
              <a:t>kepemilikan</a:t>
            </a:r>
            <a:r>
              <a:rPr lang="en-ID" sz="1400" dirty="0"/>
              <a:t> </a:t>
            </a:r>
            <a:r>
              <a:rPr lang="en-ID" sz="1400" dirty="0" err="1"/>
              <a:t>kendaraan</a:t>
            </a:r>
            <a:r>
              <a:rPr lang="en-ID" sz="1400" dirty="0"/>
              <a:t> </a:t>
            </a:r>
            <a:r>
              <a:rPr lang="en-ID" sz="1400" dirty="0" err="1"/>
              <a:t>pribadi</a:t>
            </a:r>
            <a:r>
              <a:rPr lang="en-ID" sz="1400" dirty="0"/>
              <a:t>.</a:t>
            </a:r>
          </a:p>
          <a:p>
            <a:pPr marL="342900" indent="-342900" algn="just">
              <a:buFont typeface="+mj-lt"/>
              <a:buAutoNum type="alphaLcPeriod"/>
            </a:pPr>
            <a:endParaRPr lang="en-ID" sz="1400" dirty="0"/>
          </a:p>
          <a:p>
            <a:pPr marL="342900" indent="-342900" algn="just">
              <a:buFont typeface="+mj-lt"/>
              <a:buAutoNum type="alphaLcPeriod"/>
            </a:pPr>
            <a:r>
              <a:rPr lang="en-ID" sz="1400" b="1" dirty="0" err="1"/>
              <a:t>Ketergantungan</a:t>
            </a:r>
            <a:r>
              <a:rPr lang="en-ID" sz="1400" b="1" dirty="0"/>
              <a:t> pada </a:t>
            </a:r>
            <a:r>
              <a:rPr lang="en-ID" sz="1400" b="1" dirty="0" err="1"/>
              <a:t>Hubungan</a:t>
            </a:r>
            <a:r>
              <a:rPr lang="en-ID" sz="1400" b="1" dirty="0"/>
              <a:t> </a:t>
            </a:r>
            <a:r>
              <a:rPr lang="en-ID" sz="1400" b="1" dirty="0" err="1"/>
              <a:t>Antarwarga</a:t>
            </a:r>
            <a:r>
              <a:rPr lang="en-ID" sz="1400" dirty="0"/>
              <a:t>: </a:t>
            </a:r>
            <a:r>
              <a:rPr lang="en-ID" sz="1400" dirty="0" err="1"/>
              <a:t>Keberlanjutan</a:t>
            </a:r>
            <a:r>
              <a:rPr lang="en-ID" sz="1400" dirty="0"/>
              <a:t> </a:t>
            </a:r>
            <a:r>
              <a:rPr lang="en-ID" sz="1400" dirty="0" err="1"/>
              <a:t>kebudayaan</a:t>
            </a:r>
            <a:r>
              <a:rPr lang="en-ID" sz="1400" dirty="0"/>
              <a:t> </a:t>
            </a:r>
            <a:r>
              <a:rPr lang="en-ID" sz="1400" dirty="0" err="1"/>
              <a:t>tergantung</a:t>
            </a:r>
            <a:r>
              <a:rPr lang="en-ID" sz="1400" dirty="0"/>
              <a:t> pada </a:t>
            </a:r>
            <a:r>
              <a:rPr lang="en-ID" sz="1400" dirty="0" err="1"/>
              <a:t>hubungan</a:t>
            </a:r>
            <a:r>
              <a:rPr lang="en-ID" sz="1400" dirty="0"/>
              <a:t> </a:t>
            </a:r>
            <a:r>
              <a:rPr lang="en-ID" sz="1400" dirty="0" err="1"/>
              <a:t>antarwarga</a:t>
            </a:r>
            <a:r>
              <a:rPr lang="en-ID" sz="1400" dirty="0"/>
              <a:t> yang </a:t>
            </a:r>
            <a:r>
              <a:rPr lang="en-ID" sz="1400" dirty="0" err="1"/>
              <a:t>mewarisinya</a:t>
            </a:r>
            <a:r>
              <a:rPr lang="en-ID" sz="1400" dirty="0"/>
              <a:t>, dan </a:t>
            </a:r>
            <a:r>
              <a:rPr lang="en-ID" sz="1400" dirty="0" err="1"/>
              <a:t>tidak</a:t>
            </a:r>
            <a:r>
              <a:rPr lang="en-ID" sz="1400" dirty="0"/>
              <a:t> </a:t>
            </a:r>
            <a:r>
              <a:rPr lang="en-ID" sz="1400" dirty="0" err="1"/>
              <a:t>semua</a:t>
            </a:r>
            <a:r>
              <a:rPr lang="en-ID" sz="1400" dirty="0"/>
              <a:t> orang </a:t>
            </a:r>
            <a:r>
              <a:rPr lang="en-ID" sz="1400" dirty="0" err="1"/>
              <a:t>memiliki</a:t>
            </a:r>
            <a:r>
              <a:rPr lang="en-ID" sz="1400" dirty="0"/>
              <a:t> </a:t>
            </a:r>
            <a:r>
              <a:rPr lang="en-ID" sz="1400" dirty="0" err="1"/>
              <a:t>pandangan</a:t>
            </a:r>
            <a:r>
              <a:rPr lang="en-ID" sz="1400" dirty="0"/>
              <a:t> yang </a:t>
            </a:r>
            <a:r>
              <a:rPr lang="en-ID" sz="1400" dirty="0" err="1"/>
              <a:t>sama</a:t>
            </a:r>
            <a:r>
              <a:rPr lang="en-ID" sz="1400" dirty="0"/>
              <a:t> </a:t>
            </a:r>
            <a:r>
              <a:rPr lang="en-ID" sz="1400" dirty="0" err="1"/>
              <a:t>terhadap</a:t>
            </a:r>
            <a:r>
              <a:rPr lang="en-ID" sz="1400" dirty="0"/>
              <a:t> </a:t>
            </a:r>
            <a:r>
              <a:rPr lang="en-ID" sz="1400" dirty="0" err="1"/>
              <a:t>kebudayaan</a:t>
            </a:r>
            <a:r>
              <a:rPr lang="en-ID" sz="1400" dirty="0"/>
              <a:t> </a:t>
            </a:r>
            <a:r>
              <a:rPr lang="en-ID" sz="1400" dirty="0" err="1"/>
              <a:t>mereka</a:t>
            </a:r>
            <a:r>
              <a:rPr lang="en-ID" sz="1400" dirty="0"/>
              <a:t>, </a:t>
            </a:r>
            <a:r>
              <a:rPr lang="en-ID" sz="1400" dirty="0" err="1"/>
              <a:t>sehingga</a:t>
            </a:r>
            <a:r>
              <a:rPr lang="en-ID" sz="1400" dirty="0"/>
              <a:t> </a:t>
            </a:r>
            <a:r>
              <a:rPr lang="en-ID" sz="1400" dirty="0" err="1"/>
              <a:t>ada</a:t>
            </a:r>
            <a:r>
              <a:rPr lang="en-ID" sz="1400" dirty="0"/>
              <a:t> yang </a:t>
            </a:r>
            <a:r>
              <a:rPr lang="en-ID" sz="1400" dirty="0" err="1"/>
              <a:t>mendorong</a:t>
            </a:r>
            <a:r>
              <a:rPr lang="en-ID" sz="1400" dirty="0"/>
              <a:t> </a:t>
            </a:r>
            <a:r>
              <a:rPr lang="en-ID" sz="1400" dirty="0" err="1"/>
              <a:t>perubahan</a:t>
            </a:r>
            <a:r>
              <a:rPr lang="en-ID" sz="1400" dirty="0"/>
              <a:t>, </a:t>
            </a:r>
            <a:r>
              <a:rPr lang="en-ID" sz="1400" dirty="0" err="1"/>
              <a:t>misalnya</a:t>
            </a:r>
            <a:r>
              <a:rPr lang="en-ID" sz="1400" dirty="0"/>
              <a:t> </a:t>
            </a:r>
            <a:r>
              <a:rPr lang="en-ID" sz="1400" dirty="0" err="1"/>
              <a:t>dalam</a:t>
            </a:r>
            <a:r>
              <a:rPr lang="en-ID" sz="1400" dirty="0"/>
              <a:t> </a:t>
            </a:r>
            <a:r>
              <a:rPr lang="en-ID" sz="1400" dirty="0" err="1"/>
              <a:t>cara</a:t>
            </a:r>
            <a:r>
              <a:rPr lang="en-ID" sz="1400" dirty="0"/>
              <a:t> </a:t>
            </a:r>
            <a:r>
              <a:rPr lang="en-ID" sz="1400" dirty="0" err="1"/>
              <a:t>penggarapan</a:t>
            </a:r>
            <a:r>
              <a:rPr lang="en-ID" sz="1400" dirty="0"/>
              <a:t> </a:t>
            </a:r>
            <a:r>
              <a:rPr lang="en-ID" sz="1400" dirty="0" err="1"/>
              <a:t>lahan</a:t>
            </a:r>
            <a:r>
              <a:rPr lang="en-ID" sz="1400" dirty="0"/>
              <a:t> </a:t>
            </a:r>
            <a:r>
              <a:rPr lang="en-ID" sz="1400" dirty="0" err="1"/>
              <a:t>pertanian</a:t>
            </a:r>
            <a:r>
              <a:rPr lang="en-ID" sz="1400" dirty="0"/>
              <a:t>.</a:t>
            </a:r>
          </a:p>
          <a:p>
            <a:pPr marL="342900" indent="-342900" algn="just">
              <a:buFont typeface="+mj-lt"/>
              <a:buAutoNum type="alphaLcPeriod"/>
            </a:pPr>
            <a:endParaRPr lang="en-ID" sz="1400" dirty="0"/>
          </a:p>
          <a:p>
            <a:pPr marL="342900" indent="-342900" algn="just">
              <a:buFont typeface="+mj-lt"/>
              <a:buAutoNum type="alphaLcPeriod"/>
            </a:pPr>
            <a:r>
              <a:rPr lang="en-ID" sz="1400" b="1" dirty="0" err="1"/>
              <a:t>Lingkungan</a:t>
            </a:r>
            <a:r>
              <a:rPr lang="en-ID" sz="1400" b="1" dirty="0"/>
              <a:t> yang </a:t>
            </a:r>
            <a:r>
              <a:rPr lang="en-ID" sz="1400" b="1" dirty="0" err="1"/>
              <a:t>Berubah</a:t>
            </a:r>
            <a:r>
              <a:rPr lang="en-ID" sz="1400" dirty="0"/>
              <a:t>: </a:t>
            </a:r>
            <a:r>
              <a:rPr lang="en-ID" sz="1400" dirty="0" err="1"/>
              <a:t>Lingkungan</a:t>
            </a:r>
            <a:r>
              <a:rPr lang="en-ID" sz="1400" dirty="0"/>
              <a:t> </a:t>
            </a:r>
            <a:r>
              <a:rPr lang="en-ID" sz="1400" dirty="0" err="1"/>
              <a:t>tempat</a:t>
            </a:r>
            <a:r>
              <a:rPr lang="en-ID" sz="1400" dirty="0"/>
              <a:t> </a:t>
            </a:r>
            <a:r>
              <a:rPr lang="en-ID" sz="1400" dirty="0" err="1"/>
              <a:t>masyarakat</a:t>
            </a:r>
            <a:r>
              <a:rPr lang="en-ID" sz="1400" dirty="0"/>
              <a:t> </a:t>
            </a:r>
            <a:r>
              <a:rPr lang="en-ID" sz="1400" dirty="0" err="1"/>
              <a:t>hidup</a:t>
            </a:r>
            <a:r>
              <a:rPr lang="en-ID" sz="1400" dirty="0"/>
              <a:t> </a:t>
            </a:r>
            <a:r>
              <a:rPr lang="en-ID" sz="1400" dirty="0" err="1"/>
              <a:t>berubah</a:t>
            </a:r>
            <a:r>
              <a:rPr lang="en-ID" sz="1400" dirty="0"/>
              <a:t> </a:t>
            </a:r>
            <a:r>
              <a:rPr lang="en-ID" sz="1400" dirty="0" err="1"/>
              <a:t>secara</a:t>
            </a:r>
            <a:r>
              <a:rPr lang="en-ID" sz="1400" dirty="0"/>
              <a:t> </a:t>
            </a:r>
            <a:r>
              <a:rPr lang="en-ID" sz="1400" dirty="0" err="1"/>
              <a:t>konstan</a:t>
            </a:r>
            <a:r>
              <a:rPr lang="en-ID" sz="1400" dirty="0"/>
              <a:t> </a:t>
            </a:r>
            <a:r>
              <a:rPr lang="en-ID" sz="1400" dirty="0" err="1"/>
              <a:t>akibat</a:t>
            </a:r>
            <a:r>
              <a:rPr lang="en-ID" sz="1400" dirty="0"/>
              <a:t> </a:t>
            </a:r>
            <a:r>
              <a:rPr lang="en-ID" sz="1400" dirty="0" err="1"/>
              <a:t>perilaku</a:t>
            </a:r>
            <a:r>
              <a:rPr lang="en-ID" sz="1400" dirty="0"/>
              <a:t> </a:t>
            </a:r>
            <a:r>
              <a:rPr lang="en-ID" sz="1400" dirty="0" err="1"/>
              <a:t>manusia</a:t>
            </a:r>
            <a:r>
              <a:rPr lang="en-ID" sz="1400" dirty="0"/>
              <a:t>, </a:t>
            </a:r>
            <a:r>
              <a:rPr lang="en-ID" sz="1400" dirty="0" err="1"/>
              <a:t>seperti</a:t>
            </a:r>
            <a:r>
              <a:rPr lang="en-ID" sz="1400" dirty="0"/>
              <a:t> </a:t>
            </a:r>
            <a:r>
              <a:rPr lang="en-ID" sz="1400" dirty="0" err="1"/>
              <a:t>munculnya</a:t>
            </a:r>
            <a:r>
              <a:rPr lang="en-ID" sz="1400" dirty="0"/>
              <a:t> </a:t>
            </a:r>
            <a:r>
              <a:rPr lang="en-ID" sz="1400" dirty="0" err="1"/>
              <a:t>kota</a:t>
            </a:r>
            <a:r>
              <a:rPr lang="en-ID" sz="1400" dirty="0"/>
              <a:t> </a:t>
            </a:r>
            <a:r>
              <a:rPr lang="en-ID" sz="1400" dirty="0" err="1"/>
              <a:t>kecil</a:t>
            </a:r>
            <a:r>
              <a:rPr lang="en-ID" sz="1400" dirty="0"/>
              <a:t> di </a:t>
            </a:r>
            <a:r>
              <a:rPr lang="en-ID" sz="1400" dirty="0" err="1"/>
              <a:t>daerah</a:t>
            </a:r>
            <a:r>
              <a:rPr lang="en-ID" sz="1400" dirty="0"/>
              <a:t> </a:t>
            </a:r>
            <a:r>
              <a:rPr lang="en-ID" sz="1400" dirty="0" err="1"/>
              <a:t>perdesaan</a:t>
            </a:r>
            <a:r>
              <a:rPr lang="en-ID" sz="1400" dirty="0"/>
              <a:t> </a:t>
            </a:r>
            <a:r>
              <a:rPr lang="en-ID" sz="1400" dirty="0" err="1"/>
              <a:t>karena</a:t>
            </a:r>
            <a:r>
              <a:rPr lang="en-ID" sz="1400" dirty="0"/>
              <a:t> </a:t>
            </a:r>
            <a:r>
              <a:rPr lang="en-ID" sz="1400" dirty="0" err="1"/>
              <a:t>pembangunan</a:t>
            </a:r>
            <a:r>
              <a:rPr lang="en-ID" sz="1400" dirty="0"/>
              <a:t>.</a:t>
            </a:r>
          </a:p>
        </p:txBody>
      </p:sp>
      <p:grpSp>
        <p:nvGrpSpPr>
          <p:cNvPr id="20" name="Group 19">
            <a:extLst>
              <a:ext uri="{FF2B5EF4-FFF2-40B4-BE49-F238E27FC236}">
                <a16:creationId xmlns:a16="http://schemas.microsoft.com/office/drawing/2014/main" id="{C14381DC-44F2-7DE6-41DB-D286244EFD48}"/>
              </a:ext>
            </a:extLst>
          </p:cNvPr>
          <p:cNvGrpSpPr/>
          <p:nvPr/>
        </p:nvGrpSpPr>
        <p:grpSpPr>
          <a:xfrm>
            <a:off x="0" y="4302125"/>
            <a:ext cx="9144000" cy="841375"/>
            <a:chOff x="0" y="4302125"/>
            <a:chExt cx="9144000" cy="841375"/>
          </a:xfrm>
        </p:grpSpPr>
        <p:grpSp>
          <p:nvGrpSpPr>
            <p:cNvPr id="21" name="Group 20">
              <a:extLst>
                <a:ext uri="{FF2B5EF4-FFF2-40B4-BE49-F238E27FC236}">
                  <a16:creationId xmlns:a16="http://schemas.microsoft.com/office/drawing/2014/main" id="{35C3A157-66E0-8E08-1C86-D5281C980B5B}"/>
                </a:ext>
              </a:extLst>
            </p:cNvPr>
            <p:cNvGrpSpPr/>
            <p:nvPr/>
          </p:nvGrpSpPr>
          <p:grpSpPr>
            <a:xfrm>
              <a:off x="0" y="4302125"/>
              <a:ext cx="9144000" cy="841375"/>
              <a:chOff x="0" y="4302125"/>
              <a:chExt cx="9144000" cy="841375"/>
            </a:xfrm>
          </p:grpSpPr>
          <p:grpSp>
            <p:nvGrpSpPr>
              <p:cNvPr id="23" name="Group 22">
                <a:extLst>
                  <a:ext uri="{FF2B5EF4-FFF2-40B4-BE49-F238E27FC236}">
                    <a16:creationId xmlns:a16="http://schemas.microsoft.com/office/drawing/2014/main" id="{0343B520-1C6E-A0FD-DFBC-CB0977B774B4}"/>
                  </a:ext>
                </a:extLst>
              </p:cNvPr>
              <p:cNvGrpSpPr/>
              <p:nvPr/>
            </p:nvGrpSpPr>
            <p:grpSpPr>
              <a:xfrm>
                <a:off x="0" y="4302125"/>
                <a:ext cx="9144000" cy="841375"/>
                <a:chOff x="0" y="4302125"/>
                <a:chExt cx="9144000" cy="841375"/>
              </a:xfrm>
            </p:grpSpPr>
            <p:pic>
              <p:nvPicPr>
                <p:cNvPr id="25" name="Picture 2" descr="E:\ELISA\ERLANGGA LISA\2017\TEMPLATE PPT\SMP PPKN kelas X kelompok wajib\SMP PPKN kelas X kelompok wajib.png">
                  <a:extLst>
                    <a:ext uri="{FF2B5EF4-FFF2-40B4-BE49-F238E27FC236}">
                      <a16:creationId xmlns:a16="http://schemas.microsoft.com/office/drawing/2014/main" id="{B0BF6E33-B256-FEB7-8D54-8693979000B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26" name="TextBox 16">
                  <a:extLst>
                    <a:ext uri="{FF2B5EF4-FFF2-40B4-BE49-F238E27FC236}">
                      <a16:creationId xmlns:a16="http://schemas.microsoft.com/office/drawing/2014/main" id="{75B63F58-9287-AE83-56EB-6425475CAC5A}"/>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24" name="Picture 23" descr="A picture containing text&#10;&#10;Description automatically generated">
                <a:extLst>
                  <a:ext uri="{FF2B5EF4-FFF2-40B4-BE49-F238E27FC236}">
                    <a16:creationId xmlns:a16="http://schemas.microsoft.com/office/drawing/2014/main" id="{10B94C4A-BE06-5E90-1901-62DC445D422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22" name="Rectangle 21">
              <a:extLst>
                <a:ext uri="{FF2B5EF4-FFF2-40B4-BE49-F238E27FC236}">
                  <a16:creationId xmlns:a16="http://schemas.microsoft.com/office/drawing/2014/main" id="{E5E812C6-C811-35C1-1681-A141CA0126E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Tree>
    <p:extLst>
      <p:ext uri="{BB962C8B-B14F-4D97-AF65-F5344CB8AC3E}">
        <p14:creationId xmlns:p14="http://schemas.microsoft.com/office/powerpoint/2010/main" val="713743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7D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898D9-3AA2-F8C0-D261-65223BD4B553}"/>
              </a:ext>
            </a:extLst>
          </p:cNvPr>
          <p:cNvSpPr/>
          <p:nvPr/>
        </p:nvSpPr>
        <p:spPr>
          <a:xfrm>
            <a:off x="381000" y="355166"/>
            <a:ext cx="381000" cy="400110"/>
          </a:xfrm>
          <a:prstGeom prst="roundRect">
            <a:avLst/>
          </a:prstGeom>
          <a:solidFill>
            <a:srgbClr val="007074"/>
          </a:solidFill>
          <a:ln>
            <a:solidFill>
              <a:srgbClr val="007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132EE91E-7348-BEF6-FB68-5263C7ACBF8C}"/>
              </a:ext>
            </a:extLst>
          </p:cNvPr>
          <p:cNvSpPr txBox="1"/>
          <p:nvPr/>
        </p:nvSpPr>
        <p:spPr>
          <a:xfrm>
            <a:off x="914400" y="355166"/>
            <a:ext cx="5860674" cy="400110"/>
          </a:xfrm>
          <a:prstGeom prst="rect">
            <a:avLst/>
          </a:prstGeom>
          <a:noFill/>
        </p:spPr>
        <p:txBody>
          <a:bodyPr wrap="square" rtlCol="0">
            <a:spAutoFit/>
          </a:bodyPr>
          <a:lstStyle/>
          <a:p>
            <a:r>
              <a:rPr lang="en-US" sz="2000" b="1" dirty="0" err="1">
                <a:latin typeface="Quire Sans" panose="020B0502040400020003" pitchFamily="34" charset="0"/>
                <a:cs typeface="Quire Sans" panose="020B0502040400020003" pitchFamily="34" charset="0"/>
              </a:rPr>
              <a:t>Karakteristik</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Perubahan</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Sosial</a:t>
            </a:r>
            <a:endParaRPr lang="en-ID" sz="2000" b="1" dirty="0">
              <a:latin typeface="Quire Sans" panose="020B0502040400020003" pitchFamily="34" charset="0"/>
              <a:cs typeface="Quire Sans" panose="020B0502040400020003" pitchFamily="34" charset="0"/>
            </a:endParaRPr>
          </a:p>
        </p:txBody>
      </p:sp>
      <p:sp>
        <p:nvSpPr>
          <p:cNvPr id="5" name="TextBox 4">
            <a:extLst>
              <a:ext uri="{FF2B5EF4-FFF2-40B4-BE49-F238E27FC236}">
                <a16:creationId xmlns:a16="http://schemas.microsoft.com/office/drawing/2014/main" id="{C0F56A1A-45DB-C6FA-D2B6-1E7347A77CE6}"/>
              </a:ext>
            </a:extLst>
          </p:cNvPr>
          <p:cNvSpPr txBox="1"/>
          <p:nvPr/>
        </p:nvSpPr>
        <p:spPr>
          <a:xfrm>
            <a:off x="342900" y="316886"/>
            <a:ext cx="457200" cy="476669"/>
          </a:xfrm>
          <a:prstGeom prst="rect">
            <a:avLst/>
          </a:prstGeom>
          <a:noFill/>
        </p:spPr>
        <p:txBody>
          <a:bodyPr wrap="square">
            <a:spAutoFit/>
          </a:bodyPr>
          <a:lstStyle/>
          <a:p>
            <a:pPr lvl="0" algn="ctr">
              <a:lnSpc>
                <a:spcPct val="107000"/>
              </a:lnSpc>
              <a:spcAft>
                <a:spcPts val="800"/>
              </a:spcAft>
            </a:pPr>
            <a:r>
              <a:rPr lang="en-US" sz="2400" b="1" kern="100" dirty="0">
                <a:solidFill>
                  <a:srgbClr val="E1926A"/>
                </a:solidFill>
                <a:latin typeface="Dm sans" pitchFamily="2" charset="0"/>
                <a:ea typeface="Calibri" panose="020F0502020204030204" pitchFamily="34" charset="0"/>
                <a:cs typeface="Times New Roman" panose="02020603050405020304" pitchFamily="18" charset="0"/>
              </a:rPr>
              <a:t>2</a:t>
            </a:r>
            <a:endParaRPr lang="en-ID" sz="2400" b="1" kern="100" dirty="0">
              <a:solidFill>
                <a:srgbClr val="E1926A"/>
              </a:solidFill>
              <a:effectLst/>
              <a:latin typeface="Dm sans"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446993C-3D7B-DB64-1FBC-DC17C3B7760B}"/>
              </a:ext>
            </a:extLst>
          </p:cNvPr>
          <p:cNvSpPr txBox="1"/>
          <p:nvPr/>
        </p:nvSpPr>
        <p:spPr>
          <a:xfrm>
            <a:off x="914400" y="755276"/>
            <a:ext cx="7772400" cy="3323987"/>
          </a:xfrm>
          <a:prstGeom prst="rect">
            <a:avLst/>
          </a:prstGeom>
          <a:noFill/>
        </p:spPr>
        <p:txBody>
          <a:bodyPr wrap="square">
            <a:spAutoFit/>
          </a:bodyPr>
          <a:lstStyle/>
          <a:p>
            <a:pPr algn="just"/>
            <a:r>
              <a:rPr lang="en-ID" sz="1400" dirty="0" err="1"/>
              <a:t>Perubahan</a:t>
            </a:r>
            <a:r>
              <a:rPr lang="en-ID" sz="1400" dirty="0"/>
              <a:t> </a:t>
            </a:r>
            <a:r>
              <a:rPr lang="en-ID" sz="1400" dirty="0" err="1"/>
              <a:t>sosial</a:t>
            </a:r>
            <a:r>
              <a:rPr lang="en-ID" sz="1400" dirty="0"/>
              <a:t> </a:t>
            </a:r>
            <a:r>
              <a:rPr lang="en-ID" sz="1400" dirty="0" err="1"/>
              <a:t>memiliki</a:t>
            </a:r>
            <a:r>
              <a:rPr lang="en-ID" sz="1400" dirty="0"/>
              <a:t> </a:t>
            </a:r>
            <a:r>
              <a:rPr lang="en-ID" sz="1400" dirty="0" err="1"/>
              <a:t>beberapa</a:t>
            </a:r>
            <a:r>
              <a:rPr lang="en-ID" sz="1400" dirty="0"/>
              <a:t> </a:t>
            </a:r>
            <a:r>
              <a:rPr lang="en-ID" sz="1400" dirty="0" err="1"/>
              <a:t>karakteristik</a:t>
            </a:r>
            <a:r>
              <a:rPr lang="en-ID" sz="1400" dirty="0"/>
              <a:t>, </a:t>
            </a:r>
            <a:r>
              <a:rPr lang="en-ID" sz="1400" dirty="0" err="1"/>
              <a:t>antara</a:t>
            </a:r>
            <a:r>
              <a:rPr lang="en-ID" sz="1400" dirty="0"/>
              <a:t> lain </a:t>
            </a:r>
            <a:r>
              <a:rPr lang="en-ID" sz="1400" dirty="0" err="1"/>
              <a:t>sebagai</a:t>
            </a:r>
            <a:r>
              <a:rPr lang="en-ID" sz="1400" dirty="0"/>
              <a:t> </a:t>
            </a:r>
            <a:r>
              <a:rPr lang="en-ID" sz="1400" dirty="0" err="1"/>
              <a:t>berikut</a:t>
            </a:r>
            <a:r>
              <a:rPr lang="en-ID" sz="1400" dirty="0"/>
              <a:t>.</a:t>
            </a:r>
          </a:p>
          <a:p>
            <a:pPr marL="342900" indent="-342900" algn="just">
              <a:buFont typeface="+mj-lt"/>
              <a:buAutoNum type="alphaLcPeriod"/>
            </a:pPr>
            <a:r>
              <a:rPr lang="en-ID" sz="1400" b="1" dirty="0" err="1"/>
              <a:t>Perkembangan</a:t>
            </a:r>
            <a:r>
              <a:rPr lang="en-ID" sz="1400" b="1" dirty="0"/>
              <a:t> </a:t>
            </a:r>
            <a:r>
              <a:rPr lang="en-ID" sz="1400" b="1" dirty="0" err="1"/>
              <a:t>Berkelanjutan</a:t>
            </a:r>
            <a:r>
              <a:rPr lang="en-ID" sz="1400" dirty="0"/>
              <a:t>: </a:t>
            </a:r>
            <a:r>
              <a:rPr lang="en-ID" sz="1400" dirty="0" err="1"/>
              <a:t>Setiap</a:t>
            </a:r>
            <a:r>
              <a:rPr lang="en-ID" sz="1400" dirty="0"/>
              <a:t> </a:t>
            </a:r>
            <a:r>
              <a:rPr lang="en-ID" sz="1400" dirty="0" err="1"/>
              <a:t>masyarakat</a:t>
            </a:r>
            <a:r>
              <a:rPr lang="en-ID" sz="1400" dirty="0"/>
              <a:t> </a:t>
            </a:r>
            <a:r>
              <a:rPr lang="en-ID" sz="1400" dirty="0" err="1"/>
              <a:t>terus</a:t>
            </a:r>
            <a:r>
              <a:rPr lang="en-ID" sz="1400" dirty="0"/>
              <a:t> </a:t>
            </a:r>
            <a:r>
              <a:rPr lang="en-ID" sz="1400" dirty="0" err="1"/>
              <a:t>mengalami</a:t>
            </a:r>
            <a:r>
              <a:rPr lang="en-ID" sz="1400" dirty="0"/>
              <a:t> </a:t>
            </a:r>
            <a:r>
              <a:rPr lang="en-ID" sz="1400" dirty="0" err="1"/>
              <a:t>perubahan</a:t>
            </a:r>
            <a:r>
              <a:rPr lang="en-ID" sz="1400" dirty="0"/>
              <a:t>, </a:t>
            </a:r>
            <a:r>
              <a:rPr lang="en-ID" sz="1400" dirty="0" err="1"/>
              <a:t>baik</a:t>
            </a:r>
            <a:r>
              <a:rPr lang="en-ID" sz="1400" dirty="0"/>
              <a:t> </a:t>
            </a:r>
            <a:r>
              <a:rPr lang="en-ID" sz="1400" dirty="0" err="1"/>
              <a:t>lambat</a:t>
            </a:r>
            <a:r>
              <a:rPr lang="en-ID" sz="1400" dirty="0"/>
              <a:t> </a:t>
            </a:r>
            <a:r>
              <a:rPr lang="en-ID" sz="1400" dirty="0" err="1"/>
              <a:t>maupun</a:t>
            </a:r>
            <a:r>
              <a:rPr lang="en-ID" sz="1400" dirty="0"/>
              <a:t> </a:t>
            </a:r>
            <a:r>
              <a:rPr lang="en-ID" sz="1400" dirty="0" err="1"/>
              <a:t>cepat</a:t>
            </a:r>
            <a:r>
              <a:rPr lang="en-ID" sz="1400" dirty="0"/>
              <a:t>.</a:t>
            </a:r>
          </a:p>
          <a:p>
            <a:pPr marL="342900" indent="-342900" algn="just">
              <a:buFont typeface="+mj-lt"/>
              <a:buAutoNum type="alphaLcPeriod"/>
            </a:pPr>
            <a:endParaRPr lang="en-ID" sz="1400" dirty="0"/>
          </a:p>
          <a:p>
            <a:pPr marL="342900" indent="-342900" algn="just">
              <a:buFont typeface="+mj-lt"/>
              <a:buAutoNum type="alphaLcPeriod"/>
            </a:pPr>
            <a:r>
              <a:rPr lang="en-ID" sz="1400" b="1" dirty="0" err="1"/>
              <a:t>Keterkaitan</a:t>
            </a:r>
            <a:r>
              <a:rPr lang="en-ID" sz="1400" b="1" dirty="0"/>
              <a:t> Lembaga Sosial</a:t>
            </a:r>
            <a:r>
              <a:rPr lang="en-ID" sz="1400" dirty="0"/>
              <a:t>: </a:t>
            </a:r>
            <a:r>
              <a:rPr lang="en-ID" sz="1400" dirty="0" err="1"/>
              <a:t>Perubahan</a:t>
            </a:r>
            <a:r>
              <a:rPr lang="en-ID" sz="1400" dirty="0"/>
              <a:t> pada </a:t>
            </a:r>
            <a:r>
              <a:rPr lang="en-ID" sz="1400" dirty="0" err="1"/>
              <a:t>satu</a:t>
            </a:r>
            <a:r>
              <a:rPr lang="en-ID" sz="1400" dirty="0"/>
              <a:t> </a:t>
            </a:r>
            <a:r>
              <a:rPr lang="en-ID" sz="1400" dirty="0" err="1"/>
              <a:t>lembaga</a:t>
            </a:r>
            <a:r>
              <a:rPr lang="en-ID" sz="1400" dirty="0"/>
              <a:t> </a:t>
            </a:r>
            <a:r>
              <a:rPr lang="en-ID" sz="1400" dirty="0" err="1"/>
              <a:t>kemasyarakatan</a:t>
            </a:r>
            <a:r>
              <a:rPr lang="en-ID" sz="1400" dirty="0"/>
              <a:t> </a:t>
            </a:r>
            <a:r>
              <a:rPr lang="en-ID" sz="1400" dirty="0" err="1"/>
              <a:t>akan</a:t>
            </a:r>
            <a:r>
              <a:rPr lang="en-ID" sz="1400" dirty="0"/>
              <a:t> </a:t>
            </a:r>
            <a:r>
              <a:rPr lang="en-ID" sz="1400" dirty="0" err="1"/>
              <a:t>diikuti</a:t>
            </a:r>
            <a:r>
              <a:rPr lang="en-ID" sz="1400" dirty="0"/>
              <a:t> oleh </a:t>
            </a:r>
            <a:r>
              <a:rPr lang="en-ID" sz="1400" dirty="0" err="1"/>
              <a:t>perubahan</a:t>
            </a:r>
            <a:r>
              <a:rPr lang="en-ID" sz="1400" dirty="0"/>
              <a:t> pada </a:t>
            </a:r>
            <a:r>
              <a:rPr lang="en-ID" sz="1400" dirty="0" err="1"/>
              <a:t>lembaga-lembaga</a:t>
            </a:r>
            <a:r>
              <a:rPr lang="en-ID" sz="1400" dirty="0"/>
              <a:t> </a:t>
            </a:r>
            <a:r>
              <a:rPr lang="en-ID" sz="1400" dirty="0" err="1"/>
              <a:t>sosial</a:t>
            </a:r>
            <a:r>
              <a:rPr lang="en-ID" sz="1400" dirty="0"/>
              <a:t> </a:t>
            </a:r>
            <a:r>
              <a:rPr lang="en-ID" sz="1400" dirty="0" err="1"/>
              <a:t>lainnya</a:t>
            </a:r>
            <a:r>
              <a:rPr lang="en-ID" sz="1400" dirty="0"/>
              <a:t> </a:t>
            </a:r>
            <a:r>
              <a:rPr lang="en-ID" sz="1400" dirty="0" err="1"/>
              <a:t>dalam</a:t>
            </a:r>
            <a:r>
              <a:rPr lang="en-ID" sz="1400" dirty="0"/>
              <a:t> </a:t>
            </a:r>
            <a:r>
              <a:rPr lang="en-ID" sz="1400" dirty="0" err="1"/>
              <a:t>satu</a:t>
            </a:r>
            <a:r>
              <a:rPr lang="en-ID" sz="1400" dirty="0"/>
              <a:t> </a:t>
            </a:r>
            <a:r>
              <a:rPr lang="en-ID" sz="1400" dirty="0" err="1"/>
              <a:t>mata</a:t>
            </a:r>
            <a:r>
              <a:rPr lang="en-ID" sz="1400" dirty="0"/>
              <a:t> </a:t>
            </a:r>
            <a:r>
              <a:rPr lang="en-ID" sz="1400" dirty="0" err="1"/>
              <a:t>rantai</a:t>
            </a:r>
            <a:r>
              <a:rPr lang="en-ID" sz="1400" dirty="0"/>
              <a:t>.</a:t>
            </a:r>
          </a:p>
          <a:p>
            <a:pPr marL="342900" indent="-342900" algn="just">
              <a:buFont typeface="+mj-lt"/>
              <a:buAutoNum type="alphaLcPeriod"/>
            </a:pPr>
            <a:endParaRPr lang="en-ID" sz="1400" dirty="0"/>
          </a:p>
          <a:p>
            <a:pPr marL="342900" indent="-342900" algn="just">
              <a:buFont typeface="+mj-lt"/>
              <a:buAutoNum type="alphaLcPeriod"/>
            </a:pPr>
            <a:r>
              <a:rPr lang="en-ID" sz="1400" b="1" dirty="0" err="1"/>
              <a:t>Disorganisasi</a:t>
            </a:r>
            <a:r>
              <a:rPr lang="en-ID" sz="1400" b="1" dirty="0"/>
              <a:t> dan </a:t>
            </a:r>
            <a:r>
              <a:rPr lang="en-ID" sz="1400" b="1" dirty="0" err="1"/>
              <a:t>Reorganisasi</a:t>
            </a:r>
            <a:r>
              <a:rPr lang="en-ID" sz="1400" dirty="0"/>
              <a:t>: </a:t>
            </a:r>
            <a:r>
              <a:rPr lang="en-ID" sz="1400" dirty="0" err="1"/>
              <a:t>Perubahan</a:t>
            </a:r>
            <a:r>
              <a:rPr lang="en-ID" sz="1400" dirty="0"/>
              <a:t> </a:t>
            </a:r>
            <a:r>
              <a:rPr lang="en-ID" sz="1400" dirty="0" err="1"/>
              <a:t>cepat</a:t>
            </a:r>
            <a:r>
              <a:rPr lang="en-ID" sz="1400" dirty="0"/>
              <a:t> </a:t>
            </a:r>
            <a:r>
              <a:rPr lang="en-ID" sz="1400" dirty="0" err="1"/>
              <a:t>menyebabkan</a:t>
            </a:r>
            <a:r>
              <a:rPr lang="en-ID" sz="1400" dirty="0"/>
              <a:t> </a:t>
            </a:r>
            <a:r>
              <a:rPr lang="en-ID" sz="1400" dirty="0" err="1"/>
              <a:t>disorganisasi</a:t>
            </a:r>
            <a:r>
              <a:rPr lang="en-ID" sz="1400" dirty="0"/>
              <a:t> </a:t>
            </a:r>
            <a:r>
              <a:rPr lang="en-ID" sz="1400" dirty="0" err="1"/>
              <a:t>sementara</a:t>
            </a:r>
            <a:r>
              <a:rPr lang="en-ID" sz="1400" dirty="0"/>
              <a:t> yang </a:t>
            </a:r>
            <a:r>
              <a:rPr lang="en-ID" sz="1400" dirty="0" err="1"/>
              <a:t>diikuti</a:t>
            </a:r>
            <a:r>
              <a:rPr lang="en-ID" sz="1400" dirty="0"/>
              <a:t> oleh </a:t>
            </a:r>
            <a:r>
              <a:rPr lang="en-ID" sz="1400" dirty="0" err="1"/>
              <a:t>reorganisasi</a:t>
            </a:r>
            <a:r>
              <a:rPr lang="en-ID" sz="1400" dirty="0"/>
              <a:t> </a:t>
            </a:r>
            <a:r>
              <a:rPr lang="en-ID" sz="1400" dirty="0" err="1"/>
              <a:t>dengan</a:t>
            </a:r>
            <a:r>
              <a:rPr lang="en-ID" sz="1400" dirty="0"/>
              <a:t> </a:t>
            </a:r>
            <a:r>
              <a:rPr lang="en-ID" sz="1400" dirty="0" err="1"/>
              <a:t>penyesuaian</a:t>
            </a:r>
            <a:r>
              <a:rPr lang="en-ID" sz="1400" dirty="0"/>
              <a:t> pada </a:t>
            </a:r>
            <a:r>
              <a:rPr lang="en-ID" sz="1400" dirty="0" err="1"/>
              <a:t>kaidah</a:t>
            </a:r>
            <a:r>
              <a:rPr lang="en-ID" sz="1400" dirty="0"/>
              <a:t> dan </a:t>
            </a:r>
            <a:r>
              <a:rPr lang="en-ID" sz="1400" dirty="0" err="1"/>
              <a:t>nilai</a:t>
            </a:r>
            <a:r>
              <a:rPr lang="en-ID" sz="1400" dirty="0"/>
              <a:t> </a:t>
            </a:r>
            <a:r>
              <a:rPr lang="en-ID" sz="1400" dirty="0" err="1"/>
              <a:t>baru</a:t>
            </a:r>
            <a:r>
              <a:rPr lang="en-ID" sz="1400" dirty="0"/>
              <a:t>.</a:t>
            </a:r>
          </a:p>
          <a:p>
            <a:pPr marL="342900" indent="-342900" algn="just">
              <a:buFont typeface="+mj-lt"/>
              <a:buAutoNum type="alphaLcPeriod"/>
            </a:pPr>
            <a:endParaRPr lang="en-ID" sz="1400" dirty="0"/>
          </a:p>
          <a:p>
            <a:pPr marL="342900" indent="-342900" algn="just">
              <a:buFont typeface="+mj-lt"/>
              <a:buAutoNum type="alphaLcPeriod"/>
            </a:pPr>
            <a:r>
              <a:rPr lang="en-ID" sz="1400" b="1" dirty="0" err="1"/>
              <a:t>Kaitan</a:t>
            </a:r>
            <a:r>
              <a:rPr lang="en-ID" sz="1400" b="1" dirty="0"/>
              <a:t> </a:t>
            </a:r>
            <a:r>
              <a:rPr lang="en-ID" sz="1400" b="1" dirty="0" err="1"/>
              <a:t>Kebendaan</a:t>
            </a:r>
            <a:r>
              <a:rPr lang="en-ID" sz="1400" b="1" dirty="0"/>
              <a:t> dan Spiritual</a:t>
            </a:r>
            <a:r>
              <a:rPr lang="en-ID" sz="1400" dirty="0"/>
              <a:t>: </a:t>
            </a:r>
            <a:r>
              <a:rPr lang="en-ID" sz="1400" dirty="0" err="1"/>
              <a:t>Perubahan</a:t>
            </a:r>
            <a:r>
              <a:rPr lang="en-ID" sz="1400" dirty="0"/>
              <a:t> </a:t>
            </a:r>
            <a:r>
              <a:rPr lang="en-ID" sz="1400" dirty="0" err="1"/>
              <a:t>tidak</a:t>
            </a:r>
            <a:r>
              <a:rPr lang="en-ID" sz="1400" dirty="0"/>
              <a:t> </a:t>
            </a:r>
            <a:r>
              <a:rPr lang="en-ID" sz="1400" dirty="0" err="1"/>
              <a:t>dapat</a:t>
            </a:r>
            <a:r>
              <a:rPr lang="en-ID" sz="1400" dirty="0"/>
              <a:t> </a:t>
            </a:r>
            <a:r>
              <a:rPr lang="en-ID" sz="1400" dirty="0" err="1"/>
              <a:t>dibatasi</a:t>
            </a:r>
            <a:r>
              <a:rPr lang="en-ID" sz="1400" dirty="0"/>
              <a:t> </a:t>
            </a:r>
            <a:r>
              <a:rPr lang="en-ID" sz="1400" dirty="0" err="1"/>
              <a:t>hanya</a:t>
            </a:r>
            <a:r>
              <a:rPr lang="en-ID" sz="1400" dirty="0"/>
              <a:t> pada </a:t>
            </a:r>
            <a:r>
              <a:rPr lang="en-ID" sz="1400" dirty="0" err="1"/>
              <a:t>bidang</a:t>
            </a:r>
            <a:r>
              <a:rPr lang="en-ID" sz="1400" dirty="0"/>
              <a:t> </a:t>
            </a:r>
            <a:r>
              <a:rPr lang="en-ID" sz="1400" dirty="0" err="1"/>
              <a:t>kebendaan</a:t>
            </a:r>
            <a:r>
              <a:rPr lang="en-ID" sz="1400" dirty="0"/>
              <a:t> </a:t>
            </a:r>
            <a:r>
              <a:rPr lang="en-ID" sz="1400" dirty="0" err="1"/>
              <a:t>atau</a:t>
            </a:r>
            <a:r>
              <a:rPr lang="en-ID" sz="1400" dirty="0"/>
              <a:t> spiritual </a:t>
            </a:r>
            <a:r>
              <a:rPr lang="en-ID" sz="1400" dirty="0" err="1"/>
              <a:t>saja</a:t>
            </a:r>
            <a:r>
              <a:rPr lang="en-ID" sz="1400" dirty="0"/>
              <a:t> </a:t>
            </a:r>
            <a:r>
              <a:rPr lang="en-ID" sz="1400" dirty="0" err="1"/>
              <a:t>karena</a:t>
            </a:r>
            <a:r>
              <a:rPr lang="en-ID" sz="1400" dirty="0"/>
              <a:t> </a:t>
            </a:r>
            <a:r>
              <a:rPr lang="en-ID" sz="1400" dirty="0" err="1"/>
              <a:t>keduanya</a:t>
            </a:r>
            <a:r>
              <a:rPr lang="en-ID" sz="1400" dirty="0"/>
              <a:t> </a:t>
            </a:r>
            <a:r>
              <a:rPr lang="en-ID" sz="1400" dirty="0" err="1"/>
              <a:t>saling</a:t>
            </a:r>
            <a:r>
              <a:rPr lang="en-ID" sz="1400" dirty="0"/>
              <a:t> </a:t>
            </a:r>
            <a:r>
              <a:rPr lang="en-ID" sz="1400" dirty="0" err="1"/>
              <a:t>berkaitan</a:t>
            </a:r>
            <a:r>
              <a:rPr lang="en-ID" sz="1400" dirty="0"/>
              <a:t> </a:t>
            </a:r>
            <a:r>
              <a:rPr lang="en-ID" sz="1400" dirty="0" err="1"/>
              <a:t>erat</a:t>
            </a:r>
            <a:r>
              <a:rPr lang="en-ID" sz="1400" dirty="0"/>
              <a:t>.</a:t>
            </a:r>
          </a:p>
          <a:p>
            <a:pPr marL="342900" indent="-342900" algn="just">
              <a:buFont typeface="+mj-lt"/>
              <a:buAutoNum type="alphaLcPeriod"/>
            </a:pPr>
            <a:endParaRPr lang="en-ID" sz="1400" dirty="0"/>
          </a:p>
          <a:p>
            <a:pPr marL="342900" indent="-342900" algn="just">
              <a:buFont typeface="+mj-lt"/>
              <a:buAutoNum type="alphaLcPeriod"/>
            </a:pPr>
            <a:r>
              <a:rPr lang="en-ID" sz="1400" b="1" dirty="0" err="1"/>
              <a:t>Respons</a:t>
            </a:r>
            <a:r>
              <a:rPr lang="en-ID" sz="1400" b="1" dirty="0"/>
              <a:t> </a:t>
            </a:r>
            <a:r>
              <a:rPr lang="en-ID" sz="1400" b="1" dirty="0" err="1"/>
              <a:t>terhadap</a:t>
            </a:r>
            <a:r>
              <a:rPr lang="en-ID" sz="1400" b="1" dirty="0"/>
              <a:t> </a:t>
            </a:r>
            <a:r>
              <a:rPr lang="en-ID" sz="1400" b="1" dirty="0" err="1"/>
              <a:t>Perubahan</a:t>
            </a:r>
            <a:r>
              <a:rPr lang="en-ID" sz="1400" dirty="0"/>
              <a:t>: </a:t>
            </a:r>
            <a:r>
              <a:rPr lang="en-ID" sz="1400" dirty="0" err="1"/>
              <a:t>Pentingnya</a:t>
            </a:r>
            <a:r>
              <a:rPr lang="en-ID" sz="1400" dirty="0"/>
              <a:t> </a:t>
            </a:r>
            <a:r>
              <a:rPr lang="en-ID" sz="1400" dirty="0" err="1"/>
              <a:t>cara</a:t>
            </a:r>
            <a:r>
              <a:rPr lang="en-ID" sz="1400" dirty="0"/>
              <a:t> </a:t>
            </a:r>
            <a:r>
              <a:rPr lang="en-ID" sz="1400" dirty="0" err="1"/>
              <a:t>individu</a:t>
            </a:r>
            <a:r>
              <a:rPr lang="en-ID" sz="1400" dirty="0"/>
              <a:t> </a:t>
            </a:r>
            <a:r>
              <a:rPr lang="en-ID" sz="1400" dirty="0" err="1"/>
              <a:t>menghadapi</a:t>
            </a:r>
            <a:r>
              <a:rPr lang="en-ID" sz="1400" dirty="0"/>
              <a:t> </a:t>
            </a:r>
            <a:r>
              <a:rPr lang="en-ID" sz="1400" dirty="0" err="1"/>
              <a:t>perubahan</a:t>
            </a:r>
            <a:r>
              <a:rPr lang="en-ID" sz="1400" dirty="0"/>
              <a:t> agar </a:t>
            </a:r>
            <a:r>
              <a:rPr lang="en-ID" sz="1400" dirty="0" err="1"/>
              <a:t>menjadi</a:t>
            </a:r>
            <a:r>
              <a:rPr lang="en-ID" sz="1400" dirty="0"/>
              <a:t> </a:t>
            </a:r>
            <a:r>
              <a:rPr lang="en-ID" sz="1400" dirty="0" err="1"/>
              <a:t>penentu</a:t>
            </a:r>
            <a:r>
              <a:rPr lang="en-ID" sz="1400" dirty="0"/>
              <a:t> </a:t>
            </a:r>
            <a:r>
              <a:rPr lang="en-ID" sz="1400" dirty="0" err="1"/>
              <a:t>perubahan</a:t>
            </a:r>
            <a:r>
              <a:rPr lang="en-ID" sz="1400" dirty="0"/>
              <a:t>, </a:t>
            </a:r>
            <a:r>
              <a:rPr lang="en-ID" sz="1400" dirty="0" err="1"/>
              <a:t>bukan</a:t>
            </a:r>
            <a:r>
              <a:rPr lang="en-ID" sz="1400" dirty="0"/>
              <a:t> korban.</a:t>
            </a:r>
          </a:p>
        </p:txBody>
      </p:sp>
      <p:grpSp>
        <p:nvGrpSpPr>
          <p:cNvPr id="20" name="Group 19">
            <a:extLst>
              <a:ext uri="{FF2B5EF4-FFF2-40B4-BE49-F238E27FC236}">
                <a16:creationId xmlns:a16="http://schemas.microsoft.com/office/drawing/2014/main" id="{C14381DC-44F2-7DE6-41DB-D286244EFD48}"/>
              </a:ext>
            </a:extLst>
          </p:cNvPr>
          <p:cNvGrpSpPr/>
          <p:nvPr/>
        </p:nvGrpSpPr>
        <p:grpSpPr>
          <a:xfrm>
            <a:off x="0" y="4302125"/>
            <a:ext cx="9144000" cy="841375"/>
            <a:chOff x="0" y="4302125"/>
            <a:chExt cx="9144000" cy="841375"/>
          </a:xfrm>
        </p:grpSpPr>
        <p:grpSp>
          <p:nvGrpSpPr>
            <p:cNvPr id="21" name="Group 20">
              <a:extLst>
                <a:ext uri="{FF2B5EF4-FFF2-40B4-BE49-F238E27FC236}">
                  <a16:creationId xmlns:a16="http://schemas.microsoft.com/office/drawing/2014/main" id="{35C3A157-66E0-8E08-1C86-D5281C980B5B}"/>
                </a:ext>
              </a:extLst>
            </p:cNvPr>
            <p:cNvGrpSpPr/>
            <p:nvPr/>
          </p:nvGrpSpPr>
          <p:grpSpPr>
            <a:xfrm>
              <a:off x="0" y="4302125"/>
              <a:ext cx="9144000" cy="841375"/>
              <a:chOff x="0" y="4302125"/>
              <a:chExt cx="9144000" cy="841375"/>
            </a:xfrm>
          </p:grpSpPr>
          <p:grpSp>
            <p:nvGrpSpPr>
              <p:cNvPr id="23" name="Group 22">
                <a:extLst>
                  <a:ext uri="{FF2B5EF4-FFF2-40B4-BE49-F238E27FC236}">
                    <a16:creationId xmlns:a16="http://schemas.microsoft.com/office/drawing/2014/main" id="{0343B520-1C6E-A0FD-DFBC-CB0977B774B4}"/>
                  </a:ext>
                </a:extLst>
              </p:cNvPr>
              <p:cNvGrpSpPr/>
              <p:nvPr/>
            </p:nvGrpSpPr>
            <p:grpSpPr>
              <a:xfrm>
                <a:off x="0" y="4302125"/>
                <a:ext cx="9144000" cy="841375"/>
                <a:chOff x="0" y="4302125"/>
                <a:chExt cx="9144000" cy="841375"/>
              </a:xfrm>
            </p:grpSpPr>
            <p:pic>
              <p:nvPicPr>
                <p:cNvPr id="25" name="Picture 2" descr="E:\ELISA\ERLANGGA LISA\2017\TEMPLATE PPT\SMP PPKN kelas X kelompok wajib\SMP PPKN kelas X kelompok wajib.png">
                  <a:extLst>
                    <a:ext uri="{FF2B5EF4-FFF2-40B4-BE49-F238E27FC236}">
                      <a16:creationId xmlns:a16="http://schemas.microsoft.com/office/drawing/2014/main" id="{B0BF6E33-B256-FEB7-8D54-8693979000B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26" name="TextBox 16">
                  <a:extLst>
                    <a:ext uri="{FF2B5EF4-FFF2-40B4-BE49-F238E27FC236}">
                      <a16:creationId xmlns:a16="http://schemas.microsoft.com/office/drawing/2014/main" id="{75B63F58-9287-AE83-56EB-6425475CAC5A}"/>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24" name="Picture 23" descr="A picture containing text&#10;&#10;Description automatically generated">
                <a:extLst>
                  <a:ext uri="{FF2B5EF4-FFF2-40B4-BE49-F238E27FC236}">
                    <a16:creationId xmlns:a16="http://schemas.microsoft.com/office/drawing/2014/main" id="{10B94C4A-BE06-5E90-1901-62DC445D422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22" name="Rectangle 21">
              <a:extLst>
                <a:ext uri="{FF2B5EF4-FFF2-40B4-BE49-F238E27FC236}">
                  <a16:creationId xmlns:a16="http://schemas.microsoft.com/office/drawing/2014/main" id="{E5E812C6-C811-35C1-1681-A141CA0126E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Tree>
    <p:extLst>
      <p:ext uri="{BB962C8B-B14F-4D97-AF65-F5344CB8AC3E}">
        <p14:creationId xmlns:p14="http://schemas.microsoft.com/office/powerpoint/2010/main" val="10640847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7D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898D9-3AA2-F8C0-D261-65223BD4B553}"/>
              </a:ext>
            </a:extLst>
          </p:cNvPr>
          <p:cNvSpPr/>
          <p:nvPr/>
        </p:nvSpPr>
        <p:spPr>
          <a:xfrm>
            <a:off x="381000" y="355166"/>
            <a:ext cx="381000" cy="400110"/>
          </a:xfrm>
          <a:prstGeom prst="roundRect">
            <a:avLst/>
          </a:prstGeom>
          <a:solidFill>
            <a:srgbClr val="007074"/>
          </a:solidFill>
          <a:ln>
            <a:solidFill>
              <a:srgbClr val="007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132EE91E-7348-BEF6-FB68-5263C7ACBF8C}"/>
              </a:ext>
            </a:extLst>
          </p:cNvPr>
          <p:cNvSpPr txBox="1"/>
          <p:nvPr/>
        </p:nvSpPr>
        <p:spPr>
          <a:xfrm>
            <a:off x="914400" y="355166"/>
            <a:ext cx="5860674" cy="400110"/>
          </a:xfrm>
          <a:prstGeom prst="rect">
            <a:avLst/>
          </a:prstGeom>
          <a:noFill/>
        </p:spPr>
        <p:txBody>
          <a:bodyPr wrap="square" rtlCol="0">
            <a:spAutoFit/>
          </a:bodyPr>
          <a:lstStyle/>
          <a:p>
            <a:r>
              <a:rPr lang="en-US" sz="2000" b="1" dirty="0" err="1">
                <a:latin typeface="Quire Sans" panose="020B0502040400020003" pitchFamily="34" charset="0"/>
                <a:cs typeface="Quire Sans" panose="020B0502040400020003" pitchFamily="34" charset="0"/>
              </a:rPr>
              <a:t>Faktor</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Penyebab</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Perubahan</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Sosial</a:t>
            </a:r>
            <a:endParaRPr lang="en-ID" sz="2000" b="1" dirty="0">
              <a:latin typeface="Quire Sans" panose="020B0502040400020003" pitchFamily="34" charset="0"/>
              <a:cs typeface="Quire Sans" panose="020B0502040400020003" pitchFamily="34" charset="0"/>
            </a:endParaRPr>
          </a:p>
        </p:txBody>
      </p:sp>
      <p:sp>
        <p:nvSpPr>
          <p:cNvPr id="5" name="TextBox 4">
            <a:extLst>
              <a:ext uri="{FF2B5EF4-FFF2-40B4-BE49-F238E27FC236}">
                <a16:creationId xmlns:a16="http://schemas.microsoft.com/office/drawing/2014/main" id="{C0F56A1A-45DB-C6FA-D2B6-1E7347A77CE6}"/>
              </a:ext>
            </a:extLst>
          </p:cNvPr>
          <p:cNvSpPr txBox="1"/>
          <p:nvPr/>
        </p:nvSpPr>
        <p:spPr>
          <a:xfrm>
            <a:off x="342900" y="316886"/>
            <a:ext cx="457200" cy="476669"/>
          </a:xfrm>
          <a:prstGeom prst="rect">
            <a:avLst/>
          </a:prstGeom>
          <a:noFill/>
        </p:spPr>
        <p:txBody>
          <a:bodyPr wrap="square">
            <a:spAutoFit/>
          </a:bodyPr>
          <a:lstStyle/>
          <a:p>
            <a:pPr lvl="0" algn="ctr">
              <a:lnSpc>
                <a:spcPct val="107000"/>
              </a:lnSpc>
              <a:spcAft>
                <a:spcPts val="800"/>
              </a:spcAft>
            </a:pPr>
            <a:r>
              <a:rPr lang="en-US" sz="2400" b="1" kern="100" dirty="0">
                <a:solidFill>
                  <a:srgbClr val="E1926A"/>
                </a:solidFill>
                <a:effectLst/>
                <a:latin typeface="Dm sans" pitchFamily="2" charset="0"/>
                <a:ea typeface="Calibri" panose="020F0502020204030204" pitchFamily="34" charset="0"/>
                <a:cs typeface="Times New Roman" panose="02020603050405020304" pitchFamily="18" charset="0"/>
              </a:rPr>
              <a:t>3</a:t>
            </a:r>
            <a:endParaRPr lang="en-ID" sz="2400" b="1" kern="100" dirty="0">
              <a:solidFill>
                <a:srgbClr val="E1926A"/>
              </a:solidFill>
              <a:effectLst/>
              <a:latin typeface="Dm sans" pitchFamily="2"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446993C-3D7B-DB64-1FBC-DC17C3B7760B}"/>
              </a:ext>
            </a:extLst>
          </p:cNvPr>
          <p:cNvSpPr txBox="1"/>
          <p:nvPr/>
        </p:nvSpPr>
        <p:spPr>
          <a:xfrm>
            <a:off x="914400" y="755276"/>
            <a:ext cx="7772400" cy="523220"/>
          </a:xfrm>
          <a:prstGeom prst="rect">
            <a:avLst/>
          </a:prstGeom>
          <a:noFill/>
        </p:spPr>
        <p:txBody>
          <a:bodyPr wrap="square">
            <a:spAutoFit/>
          </a:bodyPr>
          <a:lstStyle/>
          <a:p>
            <a:pPr algn="just"/>
            <a:r>
              <a:rPr lang="en-ID" sz="1400" dirty="0" err="1"/>
              <a:t>Sumber</a:t>
            </a:r>
            <a:r>
              <a:rPr lang="en-ID" sz="1400" dirty="0"/>
              <a:t> </a:t>
            </a:r>
            <a:r>
              <a:rPr lang="en-ID" sz="1400" dirty="0" err="1"/>
              <a:t>penyebab</a:t>
            </a:r>
            <a:r>
              <a:rPr lang="en-ID" sz="1400" dirty="0"/>
              <a:t> </a:t>
            </a:r>
            <a:r>
              <a:rPr lang="en-ID" sz="1400" dirty="0" err="1"/>
              <a:t>perubahan</a:t>
            </a:r>
            <a:r>
              <a:rPr lang="en-ID" sz="1400" dirty="0"/>
              <a:t> </a:t>
            </a:r>
            <a:r>
              <a:rPr lang="en-ID" sz="1400" dirty="0" err="1"/>
              <a:t>berasal</a:t>
            </a:r>
            <a:r>
              <a:rPr lang="en-ID" sz="1400" dirty="0"/>
              <a:t> </a:t>
            </a:r>
            <a:r>
              <a:rPr lang="en-ID" sz="1400" dirty="0" err="1"/>
              <a:t>dari</a:t>
            </a:r>
            <a:r>
              <a:rPr lang="en-ID" sz="1400" dirty="0"/>
              <a:t> </a:t>
            </a:r>
            <a:r>
              <a:rPr lang="en-ID" sz="1400" dirty="0" err="1"/>
              <a:t>dalam</a:t>
            </a:r>
            <a:r>
              <a:rPr lang="en-ID" sz="1400" dirty="0"/>
              <a:t> (internal) </a:t>
            </a:r>
            <a:r>
              <a:rPr lang="en-ID" sz="1400" dirty="0" err="1"/>
              <a:t>masyarakat</a:t>
            </a:r>
            <a:r>
              <a:rPr lang="en-ID" sz="1400" dirty="0"/>
              <a:t> </a:t>
            </a:r>
            <a:r>
              <a:rPr lang="en-ID" sz="1400" dirty="0" err="1"/>
              <a:t>itu</a:t>
            </a:r>
            <a:r>
              <a:rPr lang="en-ID" sz="1400" dirty="0"/>
              <a:t> </a:t>
            </a:r>
            <a:r>
              <a:rPr lang="en-ID" sz="1400" dirty="0" err="1"/>
              <a:t>sendiri</a:t>
            </a:r>
            <a:r>
              <a:rPr lang="en-ID" sz="1400" dirty="0"/>
              <a:t> dan </a:t>
            </a:r>
            <a:r>
              <a:rPr lang="en-ID" sz="1400" dirty="0" err="1"/>
              <a:t>dari</a:t>
            </a:r>
            <a:r>
              <a:rPr lang="en-ID" sz="1400" dirty="0"/>
              <a:t> </a:t>
            </a:r>
            <a:r>
              <a:rPr lang="en-ID" sz="1400" dirty="0" err="1"/>
              <a:t>luar</a:t>
            </a:r>
            <a:r>
              <a:rPr lang="en-ID" sz="1400" dirty="0"/>
              <a:t> (</a:t>
            </a:r>
            <a:r>
              <a:rPr lang="en-ID" sz="1400" dirty="0" err="1"/>
              <a:t>eksternal</a:t>
            </a:r>
            <a:r>
              <a:rPr lang="en-ID" sz="1400" dirty="0"/>
              <a:t>) </a:t>
            </a:r>
            <a:r>
              <a:rPr lang="en-ID" sz="1400" dirty="0" err="1"/>
              <a:t>masyarakat</a:t>
            </a:r>
            <a:r>
              <a:rPr lang="en-ID" sz="1400" dirty="0"/>
              <a:t>.</a:t>
            </a:r>
          </a:p>
        </p:txBody>
      </p:sp>
      <p:grpSp>
        <p:nvGrpSpPr>
          <p:cNvPr id="20" name="Group 19">
            <a:extLst>
              <a:ext uri="{FF2B5EF4-FFF2-40B4-BE49-F238E27FC236}">
                <a16:creationId xmlns:a16="http://schemas.microsoft.com/office/drawing/2014/main" id="{C14381DC-44F2-7DE6-41DB-D286244EFD48}"/>
              </a:ext>
            </a:extLst>
          </p:cNvPr>
          <p:cNvGrpSpPr/>
          <p:nvPr/>
        </p:nvGrpSpPr>
        <p:grpSpPr>
          <a:xfrm>
            <a:off x="0" y="4302125"/>
            <a:ext cx="9144000" cy="841375"/>
            <a:chOff x="0" y="4302125"/>
            <a:chExt cx="9144000" cy="841375"/>
          </a:xfrm>
        </p:grpSpPr>
        <p:grpSp>
          <p:nvGrpSpPr>
            <p:cNvPr id="21" name="Group 20">
              <a:extLst>
                <a:ext uri="{FF2B5EF4-FFF2-40B4-BE49-F238E27FC236}">
                  <a16:creationId xmlns:a16="http://schemas.microsoft.com/office/drawing/2014/main" id="{35C3A157-66E0-8E08-1C86-D5281C980B5B}"/>
                </a:ext>
              </a:extLst>
            </p:cNvPr>
            <p:cNvGrpSpPr/>
            <p:nvPr/>
          </p:nvGrpSpPr>
          <p:grpSpPr>
            <a:xfrm>
              <a:off x="0" y="4302125"/>
              <a:ext cx="9144000" cy="841375"/>
              <a:chOff x="0" y="4302125"/>
              <a:chExt cx="9144000" cy="841375"/>
            </a:xfrm>
          </p:grpSpPr>
          <p:grpSp>
            <p:nvGrpSpPr>
              <p:cNvPr id="23" name="Group 22">
                <a:extLst>
                  <a:ext uri="{FF2B5EF4-FFF2-40B4-BE49-F238E27FC236}">
                    <a16:creationId xmlns:a16="http://schemas.microsoft.com/office/drawing/2014/main" id="{0343B520-1C6E-A0FD-DFBC-CB0977B774B4}"/>
                  </a:ext>
                </a:extLst>
              </p:cNvPr>
              <p:cNvGrpSpPr/>
              <p:nvPr/>
            </p:nvGrpSpPr>
            <p:grpSpPr>
              <a:xfrm>
                <a:off x="0" y="4302125"/>
                <a:ext cx="9144000" cy="841375"/>
                <a:chOff x="0" y="4302125"/>
                <a:chExt cx="9144000" cy="841375"/>
              </a:xfrm>
            </p:grpSpPr>
            <p:pic>
              <p:nvPicPr>
                <p:cNvPr id="25" name="Picture 2" descr="E:\ELISA\ERLANGGA LISA\2017\TEMPLATE PPT\SMP PPKN kelas X kelompok wajib\SMP PPKN kelas X kelompok wajib.png">
                  <a:extLst>
                    <a:ext uri="{FF2B5EF4-FFF2-40B4-BE49-F238E27FC236}">
                      <a16:creationId xmlns:a16="http://schemas.microsoft.com/office/drawing/2014/main" id="{B0BF6E33-B256-FEB7-8D54-8693979000B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26" name="TextBox 16">
                  <a:extLst>
                    <a:ext uri="{FF2B5EF4-FFF2-40B4-BE49-F238E27FC236}">
                      <a16:creationId xmlns:a16="http://schemas.microsoft.com/office/drawing/2014/main" id="{75B63F58-9287-AE83-56EB-6425475CAC5A}"/>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24" name="Picture 23" descr="A picture containing text&#10;&#10;Description automatically generated">
                <a:extLst>
                  <a:ext uri="{FF2B5EF4-FFF2-40B4-BE49-F238E27FC236}">
                    <a16:creationId xmlns:a16="http://schemas.microsoft.com/office/drawing/2014/main" id="{10B94C4A-BE06-5E90-1901-62DC445D422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22" name="Rectangle 21">
              <a:extLst>
                <a:ext uri="{FF2B5EF4-FFF2-40B4-BE49-F238E27FC236}">
                  <a16:creationId xmlns:a16="http://schemas.microsoft.com/office/drawing/2014/main" id="{E5E812C6-C811-35C1-1681-A141CA0126E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8" name="Rectangle: Rounded Corners 7">
            <a:extLst>
              <a:ext uri="{FF2B5EF4-FFF2-40B4-BE49-F238E27FC236}">
                <a16:creationId xmlns:a16="http://schemas.microsoft.com/office/drawing/2014/main" id="{BF68AB1D-A824-CE2C-BF96-1A4BA0935FC5}"/>
              </a:ext>
            </a:extLst>
          </p:cNvPr>
          <p:cNvSpPr/>
          <p:nvPr/>
        </p:nvSpPr>
        <p:spPr>
          <a:xfrm>
            <a:off x="990600" y="1388780"/>
            <a:ext cx="1676400"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a:pPr>
            <a:r>
              <a:rPr lang="en-US" sz="1400" b="1" dirty="0" err="1"/>
              <a:t>Faktor</a:t>
            </a:r>
            <a:r>
              <a:rPr lang="en-US" sz="1400" b="1" dirty="0"/>
              <a:t> Internal</a:t>
            </a:r>
            <a:endParaRPr lang="en-ID" sz="1400" b="1" dirty="0"/>
          </a:p>
        </p:txBody>
      </p:sp>
      <p:sp>
        <p:nvSpPr>
          <p:cNvPr id="9" name="TextBox 8">
            <a:extLst>
              <a:ext uri="{FF2B5EF4-FFF2-40B4-BE49-F238E27FC236}">
                <a16:creationId xmlns:a16="http://schemas.microsoft.com/office/drawing/2014/main" id="{CFAAAF87-5328-FD24-4D25-3340CE6399A0}"/>
              </a:ext>
            </a:extLst>
          </p:cNvPr>
          <p:cNvSpPr txBox="1"/>
          <p:nvPr/>
        </p:nvSpPr>
        <p:spPr>
          <a:xfrm>
            <a:off x="914400" y="1764389"/>
            <a:ext cx="8039100" cy="2031325"/>
          </a:xfrm>
          <a:prstGeom prst="rect">
            <a:avLst/>
          </a:prstGeom>
          <a:noFill/>
        </p:spPr>
        <p:txBody>
          <a:bodyPr wrap="square">
            <a:spAutoFit/>
          </a:bodyPr>
          <a:lstStyle/>
          <a:p>
            <a:pPr marL="342900" indent="-342900" algn="just">
              <a:buFont typeface="+mj-lt"/>
              <a:buAutoNum type="arabicParenR"/>
            </a:pPr>
            <a:r>
              <a:rPr lang="en-ID" sz="1400" dirty="0" err="1"/>
              <a:t>Bertambah</a:t>
            </a:r>
            <a:r>
              <a:rPr lang="en-ID" sz="1400" dirty="0"/>
              <a:t> </a:t>
            </a:r>
            <a:r>
              <a:rPr lang="en-ID" sz="1400" dirty="0" err="1"/>
              <a:t>atau</a:t>
            </a:r>
            <a:r>
              <a:rPr lang="en-ID" sz="1400" dirty="0"/>
              <a:t> </a:t>
            </a:r>
            <a:r>
              <a:rPr lang="en-ID" sz="1400" dirty="0" err="1"/>
              <a:t>berkurangnya</a:t>
            </a:r>
            <a:r>
              <a:rPr lang="en-ID" sz="1400" dirty="0"/>
              <a:t> </a:t>
            </a:r>
            <a:r>
              <a:rPr lang="en-ID" sz="1400" dirty="0" err="1"/>
              <a:t>penduduk</a:t>
            </a:r>
            <a:endParaRPr lang="en-ID" sz="1400" dirty="0"/>
          </a:p>
          <a:p>
            <a:pPr marL="355600" algn="just"/>
            <a:r>
              <a:rPr lang="en-ID" sz="1400" dirty="0" err="1"/>
              <a:t>Pertambahan</a:t>
            </a:r>
            <a:r>
              <a:rPr lang="en-ID" sz="1400" dirty="0"/>
              <a:t> </a:t>
            </a:r>
            <a:r>
              <a:rPr lang="en-ID" sz="1400" dirty="0" err="1"/>
              <a:t>penduduk</a:t>
            </a:r>
            <a:r>
              <a:rPr lang="en-ID" sz="1400" dirty="0"/>
              <a:t> </a:t>
            </a:r>
            <a:r>
              <a:rPr lang="en-ID" sz="1400" dirty="0" err="1"/>
              <a:t>menyebabkan</a:t>
            </a:r>
            <a:r>
              <a:rPr lang="en-ID" sz="1400" dirty="0"/>
              <a:t> </a:t>
            </a:r>
            <a:r>
              <a:rPr lang="en-ID" sz="1400" dirty="0" err="1"/>
              <a:t>perubahan</a:t>
            </a:r>
            <a:r>
              <a:rPr lang="en-ID" sz="1400" dirty="0"/>
              <a:t> </a:t>
            </a:r>
            <a:r>
              <a:rPr lang="en-ID" sz="1400" dirty="0" err="1"/>
              <a:t>dalam</a:t>
            </a:r>
            <a:r>
              <a:rPr lang="en-ID" sz="1400" dirty="0"/>
              <a:t> </a:t>
            </a:r>
            <a:r>
              <a:rPr lang="en-ID" sz="1400" dirty="0" err="1"/>
              <a:t>struktur</a:t>
            </a:r>
            <a:r>
              <a:rPr lang="en-ID" sz="1400" dirty="0"/>
              <a:t> </a:t>
            </a:r>
            <a:r>
              <a:rPr lang="en-ID" sz="1400" dirty="0" err="1"/>
              <a:t>masyarakat</a:t>
            </a:r>
            <a:r>
              <a:rPr lang="en-ID" sz="1400" dirty="0"/>
              <a:t>, </a:t>
            </a:r>
            <a:r>
              <a:rPr lang="en-ID" sz="1400" dirty="0" err="1"/>
              <a:t>seperti</a:t>
            </a:r>
            <a:r>
              <a:rPr lang="en-ID" sz="1400" dirty="0"/>
              <a:t> </a:t>
            </a:r>
            <a:r>
              <a:rPr lang="en-ID" sz="1400" dirty="0" err="1"/>
              <a:t>sistem</a:t>
            </a:r>
            <a:r>
              <a:rPr lang="en-ID" sz="1400" dirty="0"/>
              <a:t> </a:t>
            </a:r>
            <a:r>
              <a:rPr lang="en-ID" sz="1400" dirty="0" err="1"/>
              <a:t>hak</a:t>
            </a:r>
            <a:r>
              <a:rPr lang="en-ID" sz="1400" dirty="0"/>
              <a:t> </a:t>
            </a:r>
            <a:r>
              <a:rPr lang="en-ID" sz="1400" dirty="0" err="1"/>
              <a:t>milik</a:t>
            </a:r>
            <a:r>
              <a:rPr lang="en-ID" sz="1400" dirty="0"/>
              <a:t> </a:t>
            </a:r>
            <a:r>
              <a:rPr lang="en-ID" sz="1400" dirty="0" err="1"/>
              <a:t>atas</a:t>
            </a:r>
            <a:r>
              <a:rPr lang="en-ID" sz="1400" dirty="0"/>
              <a:t> </a:t>
            </a:r>
            <a:r>
              <a:rPr lang="en-ID" sz="1400" dirty="0" err="1"/>
              <a:t>tanah</a:t>
            </a:r>
            <a:r>
              <a:rPr lang="en-ID" sz="1400" dirty="0"/>
              <a:t> dan </a:t>
            </a:r>
            <a:r>
              <a:rPr lang="en-ID" sz="1400" dirty="0" err="1"/>
              <a:t>urbanisasi</a:t>
            </a:r>
            <a:r>
              <a:rPr lang="en-ID" sz="1400" dirty="0"/>
              <a:t>. </a:t>
            </a:r>
            <a:r>
              <a:rPr lang="en-ID" sz="1400" dirty="0" err="1"/>
              <a:t>Urbanisasi</a:t>
            </a:r>
            <a:r>
              <a:rPr lang="en-ID" sz="1400" dirty="0"/>
              <a:t> </a:t>
            </a:r>
            <a:r>
              <a:rPr lang="en-ID" sz="1400" dirty="0" err="1"/>
              <a:t>mempengaruhi</a:t>
            </a:r>
            <a:r>
              <a:rPr lang="en-ID" sz="1400" dirty="0"/>
              <a:t> </a:t>
            </a:r>
            <a:r>
              <a:rPr lang="en-ID" sz="1400" dirty="0" err="1"/>
              <a:t>pembagian</a:t>
            </a:r>
            <a:r>
              <a:rPr lang="en-ID" sz="1400" dirty="0"/>
              <a:t> </a:t>
            </a:r>
            <a:r>
              <a:rPr lang="en-ID" sz="1400" dirty="0" err="1"/>
              <a:t>kerja</a:t>
            </a:r>
            <a:r>
              <a:rPr lang="en-ID" sz="1400" dirty="0"/>
              <a:t>, di mana </a:t>
            </a:r>
            <a:r>
              <a:rPr lang="en-ID" sz="1400" dirty="0" err="1"/>
              <a:t>perempuan</a:t>
            </a:r>
            <a:r>
              <a:rPr lang="en-ID" sz="1400" dirty="0"/>
              <a:t> di </a:t>
            </a:r>
            <a:r>
              <a:rPr lang="en-ID" sz="1400" dirty="0" err="1"/>
              <a:t>pedesaan</a:t>
            </a:r>
            <a:r>
              <a:rPr lang="en-ID" sz="1400" dirty="0"/>
              <a:t> </a:t>
            </a:r>
            <a:r>
              <a:rPr lang="en-ID" sz="1400" dirty="0" err="1"/>
              <a:t>sering</a:t>
            </a:r>
            <a:r>
              <a:rPr lang="en-ID" sz="1400" dirty="0"/>
              <a:t> </a:t>
            </a:r>
            <a:r>
              <a:rPr lang="en-ID" sz="1400" dirty="0" err="1"/>
              <a:t>harus</a:t>
            </a:r>
            <a:r>
              <a:rPr lang="en-ID" sz="1400" dirty="0"/>
              <a:t> </a:t>
            </a:r>
            <a:r>
              <a:rPr lang="en-ID" sz="1400" dirty="0" err="1"/>
              <a:t>berperan</a:t>
            </a:r>
            <a:r>
              <a:rPr lang="en-ID" sz="1400" dirty="0"/>
              <a:t> </a:t>
            </a:r>
            <a:r>
              <a:rPr lang="en-ID" sz="1400" dirty="0" err="1"/>
              <a:t>ganda</a:t>
            </a:r>
            <a:r>
              <a:rPr lang="en-ID" sz="1400" dirty="0"/>
              <a:t> </a:t>
            </a:r>
            <a:r>
              <a:rPr lang="en-ID" sz="1400" dirty="0" err="1"/>
              <a:t>sebagai</a:t>
            </a:r>
            <a:r>
              <a:rPr lang="en-ID" sz="1400" dirty="0"/>
              <a:t> </a:t>
            </a:r>
            <a:r>
              <a:rPr lang="en-ID" sz="1400" dirty="0" err="1"/>
              <a:t>pengasuh</a:t>
            </a:r>
            <a:r>
              <a:rPr lang="en-ID" sz="1400" dirty="0"/>
              <a:t> dan </a:t>
            </a:r>
            <a:r>
              <a:rPr lang="en-ID" sz="1400" dirty="0" err="1"/>
              <a:t>pekerja</a:t>
            </a:r>
            <a:r>
              <a:rPr lang="en-ID" sz="1400" dirty="0"/>
              <a:t>.</a:t>
            </a:r>
          </a:p>
          <a:p>
            <a:pPr algn="just"/>
            <a:endParaRPr lang="en-ID" sz="1400" dirty="0"/>
          </a:p>
          <a:p>
            <a:pPr marL="342900" indent="-342900" algn="just">
              <a:buFont typeface="+mj-lt"/>
              <a:buAutoNum type="arabicParenR" startAt="2"/>
            </a:pPr>
            <a:r>
              <a:rPr lang="en-ID" sz="1400" dirty="0" err="1"/>
              <a:t>Penemuan-penemuan</a:t>
            </a:r>
            <a:r>
              <a:rPr lang="en-ID" sz="1400" dirty="0"/>
              <a:t> </a:t>
            </a:r>
            <a:r>
              <a:rPr lang="en-ID" sz="1400" dirty="0" err="1"/>
              <a:t>baru</a:t>
            </a:r>
            <a:endParaRPr lang="en-ID" sz="1400" dirty="0"/>
          </a:p>
          <a:p>
            <a:pPr marL="355600" algn="just"/>
            <a:r>
              <a:rPr lang="en-ID" sz="1400" dirty="0" err="1"/>
              <a:t>Terdapat</a:t>
            </a:r>
            <a:r>
              <a:rPr lang="en-ID" sz="1400" dirty="0"/>
              <a:t> dua </a:t>
            </a:r>
            <a:r>
              <a:rPr lang="en-ID" sz="1400" dirty="0" err="1"/>
              <a:t>jenis</a:t>
            </a:r>
            <a:r>
              <a:rPr lang="en-ID" sz="1400" dirty="0"/>
              <a:t> </a:t>
            </a:r>
            <a:r>
              <a:rPr lang="en-ID" sz="1400" dirty="0" err="1"/>
              <a:t>penemuan</a:t>
            </a:r>
            <a:r>
              <a:rPr lang="en-ID" sz="1400" dirty="0"/>
              <a:t>: </a:t>
            </a:r>
            <a:r>
              <a:rPr lang="en-ID" sz="1400" dirty="0" err="1"/>
              <a:t>diskoveri</a:t>
            </a:r>
            <a:r>
              <a:rPr lang="en-ID" sz="1400" dirty="0"/>
              <a:t> (</a:t>
            </a:r>
            <a:r>
              <a:rPr lang="en-ID" sz="1400" dirty="0" err="1"/>
              <a:t>penemuan</a:t>
            </a:r>
            <a:r>
              <a:rPr lang="en-ID" sz="1400" dirty="0"/>
              <a:t> </a:t>
            </a:r>
            <a:r>
              <a:rPr lang="en-ID" sz="1400" dirty="0" err="1"/>
              <a:t>unsur</a:t>
            </a:r>
            <a:r>
              <a:rPr lang="en-ID" sz="1400" dirty="0"/>
              <a:t> </a:t>
            </a:r>
            <a:r>
              <a:rPr lang="en-ID" sz="1400" dirty="0" err="1"/>
              <a:t>kebudayaan</a:t>
            </a:r>
            <a:r>
              <a:rPr lang="en-ID" sz="1400" dirty="0"/>
              <a:t> </a:t>
            </a:r>
            <a:r>
              <a:rPr lang="en-ID" sz="1400" dirty="0" err="1"/>
              <a:t>baru</a:t>
            </a:r>
            <a:r>
              <a:rPr lang="en-ID" sz="1400" dirty="0"/>
              <a:t>) dan </a:t>
            </a:r>
            <a:r>
              <a:rPr lang="en-ID" sz="1400" dirty="0" err="1"/>
              <a:t>invensi</a:t>
            </a:r>
            <a:r>
              <a:rPr lang="en-ID" sz="1400" dirty="0"/>
              <a:t> (</a:t>
            </a:r>
            <a:r>
              <a:rPr lang="en-ID" sz="1400" dirty="0" err="1"/>
              <a:t>kombinasi</a:t>
            </a:r>
            <a:r>
              <a:rPr lang="en-ID" sz="1400" dirty="0"/>
              <a:t> </a:t>
            </a:r>
            <a:r>
              <a:rPr lang="en-ID" sz="1400" dirty="0" err="1"/>
              <a:t>unsur-unsur</a:t>
            </a:r>
            <a:r>
              <a:rPr lang="en-ID" sz="1400" dirty="0"/>
              <a:t> </a:t>
            </a:r>
            <a:r>
              <a:rPr lang="en-ID" sz="1400" dirty="0" err="1"/>
              <a:t>kebudayaan</a:t>
            </a:r>
            <a:r>
              <a:rPr lang="en-ID" sz="1400" dirty="0"/>
              <a:t> lama </a:t>
            </a:r>
            <a:r>
              <a:rPr lang="en-ID" sz="1400" dirty="0" err="1"/>
              <a:t>menjadi</a:t>
            </a:r>
            <a:r>
              <a:rPr lang="en-ID" sz="1400" dirty="0"/>
              <a:t> </a:t>
            </a:r>
            <a:r>
              <a:rPr lang="en-ID" sz="1400" dirty="0" err="1"/>
              <a:t>baru</a:t>
            </a:r>
            <a:r>
              <a:rPr lang="en-ID" sz="1400" dirty="0"/>
              <a:t>). </a:t>
            </a:r>
            <a:r>
              <a:rPr lang="en-ID" sz="1400" dirty="0" err="1"/>
              <a:t>Contoh</a:t>
            </a:r>
            <a:r>
              <a:rPr lang="en-ID" sz="1400" dirty="0"/>
              <a:t> </a:t>
            </a:r>
            <a:r>
              <a:rPr lang="en-ID" sz="1400" dirty="0" err="1"/>
              <a:t>penemuan</a:t>
            </a:r>
            <a:r>
              <a:rPr lang="en-ID" sz="1400" dirty="0"/>
              <a:t> </a:t>
            </a:r>
            <a:r>
              <a:rPr lang="en-ID" sz="1400" dirty="0" err="1"/>
              <a:t>mobil</a:t>
            </a:r>
            <a:r>
              <a:rPr lang="en-ID" sz="1400" dirty="0"/>
              <a:t> yang </a:t>
            </a:r>
            <a:r>
              <a:rPr lang="en-ID" sz="1400" dirty="0" err="1"/>
              <a:t>awalnya</a:t>
            </a:r>
            <a:r>
              <a:rPr lang="en-ID" sz="1400" dirty="0"/>
              <a:t> </a:t>
            </a:r>
            <a:r>
              <a:rPr lang="en-ID" sz="1400" dirty="0" err="1"/>
              <a:t>diskoveri</a:t>
            </a:r>
            <a:r>
              <a:rPr lang="en-ID" sz="1400" dirty="0"/>
              <a:t> oleh Siegfried Marcus, </a:t>
            </a:r>
            <a:r>
              <a:rPr lang="en-ID" sz="1400" dirty="0" err="1"/>
              <a:t>kemudian</a:t>
            </a:r>
            <a:r>
              <a:rPr lang="en-ID" sz="1400" dirty="0"/>
              <a:t> </a:t>
            </a:r>
            <a:r>
              <a:rPr lang="en-ID" sz="1400" dirty="0" err="1"/>
              <a:t>menjadi</a:t>
            </a:r>
            <a:r>
              <a:rPr lang="en-ID" sz="1400" dirty="0"/>
              <a:t> </a:t>
            </a:r>
            <a:r>
              <a:rPr lang="en-ID" sz="1400" dirty="0" err="1"/>
              <a:t>invensi</a:t>
            </a:r>
            <a:r>
              <a:rPr lang="en-ID" sz="1400" dirty="0"/>
              <a:t> </a:t>
            </a:r>
            <a:r>
              <a:rPr lang="en-ID" sz="1400" dirty="0" err="1"/>
              <a:t>setelah</a:t>
            </a:r>
            <a:r>
              <a:rPr lang="en-ID" sz="1400" dirty="0"/>
              <a:t> </a:t>
            </a:r>
            <a:r>
              <a:rPr lang="en-ID" sz="1400" dirty="0" err="1"/>
              <a:t>disempurnakan</a:t>
            </a:r>
            <a:r>
              <a:rPr lang="en-ID" sz="1400" dirty="0"/>
              <a:t> dan </a:t>
            </a:r>
            <a:r>
              <a:rPr lang="en-ID" sz="1400" dirty="0" err="1"/>
              <a:t>diproduksi</a:t>
            </a:r>
            <a:r>
              <a:rPr lang="en-ID" sz="1400" dirty="0"/>
              <a:t> </a:t>
            </a:r>
            <a:r>
              <a:rPr lang="en-ID" sz="1400" dirty="0" err="1"/>
              <a:t>massal</a:t>
            </a:r>
            <a:r>
              <a:rPr lang="en-ID" sz="1400" dirty="0"/>
              <a:t>.</a:t>
            </a:r>
          </a:p>
        </p:txBody>
      </p:sp>
    </p:spTree>
    <p:extLst>
      <p:ext uri="{BB962C8B-B14F-4D97-AF65-F5344CB8AC3E}">
        <p14:creationId xmlns:p14="http://schemas.microsoft.com/office/powerpoint/2010/main" val="4212240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7D5"/>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08898D9-3AA2-F8C0-D261-65223BD4B553}"/>
              </a:ext>
            </a:extLst>
          </p:cNvPr>
          <p:cNvSpPr/>
          <p:nvPr/>
        </p:nvSpPr>
        <p:spPr>
          <a:xfrm>
            <a:off x="381000" y="355166"/>
            <a:ext cx="381000" cy="400110"/>
          </a:xfrm>
          <a:prstGeom prst="roundRect">
            <a:avLst/>
          </a:prstGeom>
          <a:solidFill>
            <a:srgbClr val="007074"/>
          </a:solidFill>
          <a:ln>
            <a:solidFill>
              <a:srgbClr val="00707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2400" b="1" dirty="0">
              <a:latin typeface="Quire Sans" panose="020B0502040400020003" pitchFamily="34" charset="0"/>
              <a:cs typeface="Quire Sans" panose="020B0502040400020003" pitchFamily="34" charset="0"/>
            </a:endParaRPr>
          </a:p>
        </p:txBody>
      </p:sp>
      <p:sp>
        <p:nvSpPr>
          <p:cNvPr id="3" name="TextBox 2">
            <a:extLst>
              <a:ext uri="{FF2B5EF4-FFF2-40B4-BE49-F238E27FC236}">
                <a16:creationId xmlns:a16="http://schemas.microsoft.com/office/drawing/2014/main" id="{132EE91E-7348-BEF6-FB68-5263C7ACBF8C}"/>
              </a:ext>
            </a:extLst>
          </p:cNvPr>
          <p:cNvSpPr txBox="1"/>
          <p:nvPr/>
        </p:nvSpPr>
        <p:spPr>
          <a:xfrm>
            <a:off x="914400" y="355166"/>
            <a:ext cx="5860674" cy="400110"/>
          </a:xfrm>
          <a:prstGeom prst="rect">
            <a:avLst/>
          </a:prstGeom>
          <a:noFill/>
        </p:spPr>
        <p:txBody>
          <a:bodyPr wrap="square" rtlCol="0">
            <a:spAutoFit/>
          </a:bodyPr>
          <a:lstStyle/>
          <a:p>
            <a:r>
              <a:rPr lang="en-US" sz="2000" b="1" dirty="0" err="1">
                <a:latin typeface="Quire Sans" panose="020B0502040400020003" pitchFamily="34" charset="0"/>
                <a:cs typeface="Quire Sans" panose="020B0502040400020003" pitchFamily="34" charset="0"/>
              </a:rPr>
              <a:t>Faktor</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Penyebab</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Perubahan</a:t>
            </a:r>
            <a:r>
              <a:rPr lang="en-US" sz="2000" b="1" dirty="0">
                <a:latin typeface="Quire Sans" panose="020B0502040400020003" pitchFamily="34" charset="0"/>
                <a:cs typeface="Quire Sans" panose="020B0502040400020003" pitchFamily="34" charset="0"/>
              </a:rPr>
              <a:t> </a:t>
            </a:r>
            <a:r>
              <a:rPr lang="en-US" sz="2000" b="1" dirty="0" err="1">
                <a:latin typeface="Quire Sans" panose="020B0502040400020003" pitchFamily="34" charset="0"/>
                <a:cs typeface="Quire Sans" panose="020B0502040400020003" pitchFamily="34" charset="0"/>
              </a:rPr>
              <a:t>Sosial</a:t>
            </a:r>
            <a:endParaRPr lang="en-ID" sz="2000" b="1" dirty="0">
              <a:latin typeface="Quire Sans" panose="020B0502040400020003" pitchFamily="34" charset="0"/>
              <a:cs typeface="Quire Sans" panose="020B0502040400020003" pitchFamily="34" charset="0"/>
            </a:endParaRPr>
          </a:p>
        </p:txBody>
      </p:sp>
      <p:sp>
        <p:nvSpPr>
          <p:cNvPr id="5" name="TextBox 4">
            <a:extLst>
              <a:ext uri="{FF2B5EF4-FFF2-40B4-BE49-F238E27FC236}">
                <a16:creationId xmlns:a16="http://schemas.microsoft.com/office/drawing/2014/main" id="{C0F56A1A-45DB-C6FA-D2B6-1E7347A77CE6}"/>
              </a:ext>
            </a:extLst>
          </p:cNvPr>
          <p:cNvSpPr txBox="1"/>
          <p:nvPr/>
        </p:nvSpPr>
        <p:spPr>
          <a:xfrm>
            <a:off x="342900" y="316886"/>
            <a:ext cx="457200" cy="476669"/>
          </a:xfrm>
          <a:prstGeom prst="rect">
            <a:avLst/>
          </a:prstGeom>
          <a:noFill/>
        </p:spPr>
        <p:txBody>
          <a:bodyPr wrap="square">
            <a:spAutoFit/>
          </a:bodyPr>
          <a:lstStyle/>
          <a:p>
            <a:pPr lvl="0" algn="ctr">
              <a:lnSpc>
                <a:spcPct val="107000"/>
              </a:lnSpc>
              <a:spcAft>
                <a:spcPts val="800"/>
              </a:spcAft>
            </a:pPr>
            <a:r>
              <a:rPr lang="en-US" sz="2400" b="1" kern="100" dirty="0">
                <a:solidFill>
                  <a:srgbClr val="E1926A"/>
                </a:solidFill>
                <a:effectLst/>
                <a:latin typeface="Dm sans" pitchFamily="2" charset="0"/>
                <a:ea typeface="Calibri" panose="020F0502020204030204" pitchFamily="34" charset="0"/>
                <a:cs typeface="Times New Roman" panose="02020603050405020304" pitchFamily="18" charset="0"/>
              </a:rPr>
              <a:t>3</a:t>
            </a:r>
            <a:endParaRPr lang="en-ID" sz="2400" b="1" kern="100" dirty="0">
              <a:solidFill>
                <a:srgbClr val="E1926A"/>
              </a:solidFill>
              <a:effectLst/>
              <a:latin typeface="Dm sans" pitchFamily="2" charset="0"/>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C14381DC-44F2-7DE6-41DB-D286244EFD48}"/>
              </a:ext>
            </a:extLst>
          </p:cNvPr>
          <p:cNvGrpSpPr/>
          <p:nvPr/>
        </p:nvGrpSpPr>
        <p:grpSpPr>
          <a:xfrm>
            <a:off x="0" y="4302125"/>
            <a:ext cx="9144000" cy="841375"/>
            <a:chOff x="0" y="4302125"/>
            <a:chExt cx="9144000" cy="841375"/>
          </a:xfrm>
        </p:grpSpPr>
        <p:grpSp>
          <p:nvGrpSpPr>
            <p:cNvPr id="21" name="Group 20">
              <a:extLst>
                <a:ext uri="{FF2B5EF4-FFF2-40B4-BE49-F238E27FC236}">
                  <a16:creationId xmlns:a16="http://schemas.microsoft.com/office/drawing/2014/main" id="{35C3A157-66E0-8E08-1C86-D5281C980B5B}"/>
                </a:ext>
              </a:extLst>
            </p:cNvPr>
            <p:cNvGrpSpPr/>
            <p:nvPr/>
          </p:nvGrpSpPr>
          <p:grpSpPr>
            <a:xfrm>
              <a:off x="0" y="4302125"/>
              <a:ext cx="9144000" cy="841375"/>
              <a:chOff x="0" y="4302125"/>
              <a:chExt cx="9144000" cy="841375"/>
            </a:xfrm>
          </p:grpSpPr>
          <p:grpSp>
            <p:nvGrpSpPr>
              <p:cNvPr id="23" name="Group 22">
                <a:extLst>
                  <a:ext uri="{FF2B5EF4-FFF2-40B4-BE49-F238E27FC236}">
                    <a16:creationId xmlns:a16="http://schemas.microsoft.com/office/drawing/2014/main" id="{0343B520-1C6E-A0FD-DFBC-CB0977B774B4}"/>
                  </a:ext>
                </a:extLst>
              </p:cNvPr>
              <p:cNvGrpSpPr/>
              <p:nvPr/>
            </p:nvGrpSpPr>
            <p:grpSpPr>
              <a:xfrm>
                <a:off x="0" y="4302125"/>
                <a:ext cx="9144000" cy="841375"/>
                <a:chOff x="0" y="4302125"/>
                <a:chExt cx="9144000" cy="841375"/>
              </a:xfrm>
            </p:grpSpPr>
            <p:pic>
              <p:nvPicPr>
                <p:cNvPr id="25" name="Picture 2" descr="E:\ELISA\ERLANGGA LISA\2017\TEMPLATE PPT\SMP PPKN kelas X kelompok wajib\SMP PPKN kelas X kelompok wajib.png">
                  <a:extLst>
                    <a:ext uri="{FF2B5EF4-FFF2-40B4-BE49-F238E27FC236}">
                      <a16:creationId xmlns:a16="http://schemas.microsoft.com/office/drawing/2014/main" id="{B0BF6E33-B256-FEB7-8D54-8693979000BD}"/>
                    </a:ext>
                  </a:extLst>
                </p:cNvPr>
                <p:cNvPicPr>
                  <a:picLocks noChangeAspect="1" noChangeArrowheads="1"/>
                </p:cNvPicPr>
                <p:nvPr/>
              </p:nvPicPr>
              <p:blipFill>
                <a:blip r:embed="rId3" cstate="print"/>
                <a:srcRect/>
                <a:stretch>
                  <a:fillRect/>
                </a:stretch>
              </p:blipFill>
              <p:spPr bwMode="auto">
                <a:xfrm>
                  <a:off x="0" y="4302125"/>
                  <a:ext cx="9144000" cy="841375"/>
                </a:xfrm>
                <a:prstGeom prst="rect">
                  <a:avLst/>
                </a:prstGeom>
                <a:noFill/>
              </p:spPr>
            </p:pic>
            <p:sp>
              <p:nvSpPr>
                <p:cNvPr id="26" name="TextBox 16">
                  <a:extLst>
                    <a:ext uri="{FF2B5EF4-FFF2-40B4-BE49-F238E27FC236}">
                      <a16:creationId xmlns:a16="http://schemas.microsoft.com/office/drawing/2014/main" id="{75B63F58-9287-AE83-56EB-6425475CAC5A}"/>
                    </a:ext>
                  </a:extLst>
                </p:cNvPr>
                <p:cNvSpPr txBox="1"/>
                <p:nvPr/>
              </p:nvSpPr>
              <p:spPr>
                <a:xfrm>
                  <a:off x="2057400" y="4732407"/>
                  <a:ext cx="5334000" cy="353943"/>
                </a:xfrm>
                <a:prstGeom prst="rect">
                  <a:avLst/>
                </a:prstGeom>
                <a:solidFill>
                  <a:srgbClr val="FFC000"/>
                </a:solidFill>
              </p:spPr>
              <p:txBody>
                <a:bodyPr wrap="square" rtlCol="0">
                  <a:spAutoFit/>
                </a:bodyPr>
                <a:lstStyle/>
                <a:p>
                  <a:r>
                    <a:rPr lang="en-US" sz="1700" b="1" dirty="0">
                      <a:solidFill>
                        <a:srgbClr val="002060"/>
                      </a:solidFill>
                      <a:latin typeface="Arial" pitchFamily="34" charset="0"/>
                      <a:cs typeface="Arial" pitchFamily="34" charset="0"/>
                    </a:rPr>
                    <a:t>SOSIOLOGI</a:t>
                  </a:r>
                </a:p>
              </p:txBody>
            </p:sp>
          </p:grpSp>
          <p:pic>
            <p:nvPicPr>
              <p:cNvPr id="24" name="Picture 23" descr="A picture containing text&#10;&#10;Description automatically generated">
                <a:extLst>
                  <a:ext uri="{FF2B5EF4-FFF2-40B4-BE49-F238E27FC236}">
                    <a16:creationId xmlns:a16="http://schemas.microsoft.com/office/drawing/2014/main" id="{10B94C4A-BE06-5E90-1901-62DC445D422C}"/>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a:ext>
                </a:extLst>
              </a:blip>
              <a:srcRect t="18873"/>
              <a:stretch/>
            </p:blipFill>
            <p:spPr>
              <a:xfrm>
                <a:off x="6172200" y="4734224"/>
                <a:ext cx="2743200" cy="350308"/>
              </a:xfrm>
              <a:prstGeom prst="rect">
                <a:avLst/>
              </a:prstGeom>
            </p:spPr>
          </p:pic>
        </p:grpSp>
        <p:sp>
          <p:nvSpPr>
            <p:cNvPr id="22" name="Rectangle 21">
              <a:extLst>
                <a:ext uri="{FF2B5EF4-FFF2-40B4-BE49-F238E27FC236}">
                  <a16:creationId xmlns:a16="http://schemas.microsoft.com/office/drawing/2014/main" id="{E5E812C6-C811-35C1-1681-A141CA0126E3}"/>
                </a:ext>
              </a:extLst>
            </p:cNvPr>
            <p:cNvSpPr/>
            <p:nvPr/>
          </p:nvSpPr>
          <p:spPr>
            <a:xfrm>
              <a:off x="0" y="4722812"/>
              <a:ext cx="1066800" cy="363538"/>
            </a:xfrm>
            <a:prstGeom prst="rect">
              <a:avLst/>
            </a:prstGeom>
            <a:solidFill>
              <a:srgbClr val="17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SMA/MA</a:t>
              </a:r>
            </a:p>
          </p:txBody>
        </p:sp>
      </p:grpSp>
      <p:sp>
        <p:nvSpPr>
          <p:cNvPr id="8" name="Rectangle: Rounded Corners 7">
            <a:extLst>
              <a:ext uri="{FF2B5EF4-FFF2-40B4-BE49-F238E27FC236}">
                <a16:creationId xmlns:a16="http://schemas.microsoft.com/office/drawing/2014/main" id="{BF68AB1D-A824-CE2C-BF96-1A4BA0935FC5}"/>
              </a:ext>
            </a:extLst>
          </p:cNvPr>
          <p:cNvSpPr/>
          <p:nvPr/>
        </p:nvSpPr>
        <p:spPr>
          <a:xfrm>
            <a:off x="990600" y="905957"/>
            <a:ext cx="1676400" cy="304800"/>
          </a:xfrm>
          <a:prstGeom prst="roundRect">
            <a:avLst/>
          </a:prstGeom>
          <a:solidFill>
            <a:srgbClr val="E1926A"/>
          </a:solidFill>
          <a:ln>
            <a:solidFill>
              <a:srgbClr val="E192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lphaLcPeriod"/>
            </a:pPr>
            <a:r>
              <a:rPr lang="en-US" sz="1400" b="1" dirty="0" err="1"/>
              <a:t>Faktor</a:t>
            </a:r>
            <a:r>
              <a:rPr lang="en-US" sz="1400" b="1" dirty="0"/>
              <a:t> Internal</a:t>
            </a:r>
            <a:endParaRPr lang="en-ID" sz="1400" b="1" dirty="0"/>
          </a:p>
        </p:txBody>
      </p:sp>
      <p:sp>
        <p:nvSpPr>
          <p:cNvPr id="9" name="TextBox 8">
            <a:extLst>
              <a:ext uri="{FF2B5EF4-FFF2-40B4-BE49-F238E27FC236}">
                <a16:creationId xmlns:a16="http://schemas.microsoft.com/office/drawing/2014/main" id="{CFAAAF87-5328-FD24-4D25-3340CE6399A0}"/>
              </a:ext>
            </a:extLst>
          </p:cNvPr>
          <p:cNvSpPr txBox="1"/>
          <p:nvPr/>
        </p:nvSpPr>
        <p:spPr>
          <a:xfrm>
            <a:off x="914400" y="1281566"/>
            <a:ext cx="8039100" cy="1600438"/>
          </a:xfrm>
          <a:prstGeom prst="rect">
            <a:avLst/>
          </a:prstGeom>
          <a:noFill/>
        </p:spPr>
        <p:txBody>
          <a:bodyPr wrap="square">
            <a:spAutoFit/>
          </a:bodyPr>
          <a:lstStyle/>
          <a:p>
            <a:pPr marL="342900" indent="-342900" algn="just">
              <a:buFont typeface="+mj-lt"/>
              <a:buAutoNum type="arabicParenR" startAt="3"/>
            </a:pPr>
            <a:r>
              <a:rPr lang="en-ID" sz="1400" dirty="0" err="1"/>
              <a:t>Pertentangan</a:t>
            </a:r>
            <a:r>
              <a:rPr lang="en-ID" sz="1400" dirty="0"/>
              <a:t> di </a:t>
            </a:r>
            <a:r>
              <a:rPr lang="en-ID" sz="1400" dirty="0" err="1"/>
              <a:t>dalam</a:t>
            </a:r>
            <a:r>
              <a:rPr lang="en-ID" sz="1400" dirty="0"/>
              <a:t> </a:t>
            </a:r>
            <a:r>
              <a:rPr lang="en-ID" sz="1400" dirty="0" err="1"/>
              <a:t>masyarakat</a:t>
            </a:r>
            <a:r>
              <a:rPr lang="en-ID" sz="1400" dirty="0"/>
              <a:t> (</a:t>
            </a:r>
            <a:r>
              <a:rPr lang="en-ID" sz="1400" dirty="0" err="1"/>
              <a:t>konflik</a:t>
            </a:r>
            <a:r>
              <a:rPr lang="en-ID" sz="1400" dirty="0"/>
              <a:t> </a:t>
            </a:r>
            <a:r>
              <a:rPr lang="en-ID" sz="1400" dirty="0" err="1"/>
              <a:t>sosial</a:t>
            </a:r>
            <a:r>
              <a:rPr lang="en-ID" sz="1400" dirty="0"/>
              <a:t>)</a:t>
            </a:r>
          </a:p>
          <a:p>
            <a:pPr marL="355600" algn="just"/>
            <a:r>
              <a:rPr lang="en-ID" sz="1400" dirty="0" err="1"/>
              <a:t>Konflik</a:t>
            </a:r>
            <a:r>
              <a:rPr lang="en-ID" sz="1400" dirty="0"/>
              <a:t>, </a:t>
            </a:r>
            <a:r>
              <a:rPr lang="en-ID" sz="1400" dirty="0" err="1"/>
              <a:t>seperti</a:t>
            </a:r>
            <a:r>
              <a:rPr lang="en-ID" sz="1400" dirty="0"/>
              <a:t> </a:t>
            </a:r>
            <a:r>
              <a:rPr lang="en-ID" sz="1400" dirty="0" err="1"/>
              <a:t>antara</a:t>
            </a:r>
            <a:r>
              <a:rPr lang="en-ID" sz="1400" dirty="0"/>
              <a:t> </a:t>
            </a:r>
            <a:r>
              <a:rPr lang="en-ID" sz="1400" dirty="0" err="1"/>
              <a:t>generasi</a:t>
            </a:r>
            <a:r>
              <a:rPr lang="en-ID" sz="1400" dirty="0"/>
              <a:t> </a:t>
            </a:r>
            <a:r>
              <a:rPr lang="en-ID" sz="1400" dirty="0" err="1"/>
              <a:t>muda</a:t>
            </a:r>
            <a:r>
              <a:rPr lang="en-ID" sz="1400" dirty="0"/>
              <a:t> dan </a:t>
            </a:r>
            <a:r>
              <a:rPr lang="en-ID" sz="1400" dirty="0" err="1"/>
              <a:t>tua</a:t>
            </a:r>
            <a:r>
              <a:rPr lang="en-ID" sz="1400" dirty="0"/>
              <a:t> </a:t>
            </a:r>
            <a:r>
              <a:rPr lang="en-ID" sz="1400" dirty="0" err="1"/>
              <a:t>tentang</a:t>
            </a:r>
            <a:r>
              <a:rPr lang="en-ID" sz="1400" dirty="0"/>
              <a:t> </a:t>
            </a:r>
            <a:r>
              <a:rPr lang="en-ID" sz="1400" dirty="0" err="1"/>
              <a:t>nilai-nilai</a:t>
            </a:r>
            <a:r>
              <a:rPr lang="en-ID" sz="1400" dirty="0"/>
              <a:t> </a:t>
            </a:r>
            <a:r>
              <a:rPr lang="en-ID" sz="1400" dirty="0" err="1"/>
              <a:t>baru</a:t>
            </a:r>
            <a:r>
              <a:rPr lang="en-ID" sz="1400" dirty="0"/>
              <a:t>, </a:t>
            </a:r>
            <a:r>
              <a:rPr lang="en-ID" sz="1400" dirty="0" err="1"/>
              <a:t>dapat</a:t>
            </a:r>
            <a:r>
              <a:rPr lang="en-ID" sz="1400" dirty="0"/>
              <a:t> </a:t>
            </a:r>
            <a:r>
              <a:rPr lang="en-ID" sz="1400" dirty="0" err="1"/>
              <a:t>menyebabkan</a:t>
            </a:r>
            <a:r>
              <a:rPr lang="en-ID" sz="1400" dirty="0"/>
              <a:t> </a:t>
            </a:r>
            <a:r>
              <a:rPr lang="en-ID" sz="1400" dirty="0" err="1"/>
              <a:t>perubahan</a:t>
            </a:r>
            <a:r>
              <a:rPr lang="en-ID" sz="1400" dirty="0"/>
              <a:t> pada </a:t>
            </a:r>
            <a:r>
              <a:rPr lang="en-ID" sz="1400" dirty="0" err="1"/>
              <a:t>pola</a:t>
            </a:r>
            <a:r>
              <a:rPr lang="en-ID" sz="1400" dirty="0"/>
              <a:t> </a:t>
            </a:r>
            <a:r>
              <a:rPr lang="en-ID" sz="1400" dirty="0" err="1"/>
              <a:t>perilaku</a:t>
            </a:r>
            <a:r>
              <a:rPr lang="en-ID" sz="1400" dirty="0"/>
              <a:t> dan </a:t>
            </a:r>
            <a:r>
              <a:rPr lang="en-ID" sz="1400" dirty="0" err="1"/>
              <a:t>struktur</a:t>
            </a:r>
            <a:r>
              <a:rPr lang="en-ID" sz="1400" dirty="0"/>
              <a:t> </a:t>
            </a:r>
            <a:r>
              <a:rPr lang="en-ID" sz="1400" dirty="0" err="1"/>
              <a:t>sosial</a:t>
            </a:r>
            <a:r>
              <a:rPr lang="en-ID" sz="1400" dirty="0"/>
              <a:t>.</a:t>
            </a:r>
          </a:p>
          <a:p>
            <a:pPr marL="355600" algn="just"/>
            <a:endParaRPr lang="en-ID" sz="1400" dirty="0"/>
          </a:p>
          <a:p>
            <a:pPr marL="342900" indent="-342900" algn="just">
              <a:buFont typeface="+mj-lt"/>
              <a:buAutoNum type="arabicParenR" startAt="4"/>
            </a:pPr>
            <a:r>
              <a:rPr lang="en-ID" sz="1400" dirty="0" err="1"/>
              <a:t>Terjadinya</a:t>
            </a:r>
            <a:r>
              <a:rPr lang="en-ID" sz="1400" dirty="0"/>
              <a:t> </a:t>
            </a:r>
            <a:r>
              <a:rPr lang="en-ID" sz="1400" dirty="0" err="1"/>
              <a:t>revolusi</a:t>
            </a:r>
            <a:r>
              <a:rPr lang="en-ID" sz="1400" dirty="0"/>
              <a:t> </a:t>
            </a:r>
            <a:r>
              <a:rPr lang="en-ID" sz="1400" dirty="0" err="1"/>
              <a:t>atau</a:t>
            </a:r>
            <a:r>
              <a:rPr lang="en-ID" sz="1400" dirty="0"/>
              <a:t> </a:t>
            </a:r>
            <a:r>
              <a:rPr lang="en-ID" sz="1400" dirty="0" err="1"/>
              <a:t>pemberontakan</a:t>
            </a:r>
            <a:endParaRPr lang="en-ID" sz="1400" dirty="0"/>
          </a:p>
          <a:p>
            <a:pPr marL="355600" algn="just"/>
            <a:r>
              <a:rPr lang="en-ID" sz="1400" dirty="0" err="1"/>
              <a:t>Revolusi</a:t>
            </a:r>
            <a:r>
              <a:rPr lang="en-ID" sz="1400" dirty="0"/>
              <a:t> </a:t>
            </a:r>
            <a:r>
              <a:rPr lang="en-ID" sz="1400" dirty="0" err="1"/>
              <a:t>atau</a:t>
            </a:r>
            <a:r>
              <a:rPr lang="en-ID" sz="1400" dirty="0"/>
              <a:t> </a:t>
            </a:r>
            <a:r>
              <a:rPr lang="en-ID" sz="1400" dirty="0" err="1"/>
              <a:t>pemberontakan</a:t>
            </a:r>
            <a:r>
              <a:rPr lang="en-ID" sz="1400" dirty="0"/>
              <a:t> </a:t>
            </a:r>
            <a:r>
              <a:rPr lang="en-ID" sz="1400" dirty="0" err="1"/>
              <a:t>dapat</a:t>
            </a:r>
            <a:r>
              <a:rPr lang="en-ID" sz="1400" dirty="0"/>
              <a:t> </a:t>
            </a:r>
            <a:r>
              <a:rPr lang="en-ID" sz="1400" dirty="0" err="1"/>
              <a:t>mengubah</a:t>
            </a:r>
            <a:r>
              <a:rPr lang="en-ID" sz="1400" dirty="0"/>
              <a:t> </a:t>
            </a:r>
            <a:r>
              <a:rPr lang="en-ID" sz="1400" dirty="0" err="1"/>
              <a:t>struktur</a:t>
            </a:r>
            <a:r>
              <a:rPr lang="en-ID" sz="1400" dirty="0"/>
              <a:t> </a:t>
            </a:r>
            <a:r>
              <a:rPr lang="en-ID" sz="1400" dirty="0" err="1"/>
              <a:t>sosial</a:t>
            </a:r>
            <a:r>
              <a:rPr lang="en-ID" sz="1400" dirty="0"/>
              <a:t> dan </a:t>
            </a:r>
            <a:r>
              <a:rPr lang="en-ID" sz="1400" dirty="0" err="1"/>
              <a:t>politik</a:t>
            </a:r>
            <a:r>
              <a:rPr lang="en-ID" sz="1400" dirty="0"/>
              <a:t>. </a:t>
            </a:r>
            <a:r>
              <a:rPr lang="en-ID" sz="1400" dirty="0" err="1"/>
              <a:t>Contoh</a:t>
            </a:r>
            <a:r>
              <a:rPr lang="en-ID" sz="1400" dirty="0"/>
              <a:t>: </a:t>
            </a:r>
            <a:r>
              <a:rPr lang="en-ID" sz="1400" dirty="0" err="1"/>
              <a:t>Revolusi</a:t>
            </a:r>
            <a:r>
              <a:rPr lang="en-ID" sz="1400" dirty="0"/>
              <a:t> </a:t>
            </a:r>
            <a:r>
              <a:rPr lang="en-ID" sz="1400" dirty="0" err="1"/>
              <a:t>Kemerdekaan</a:t>
            </a:r>
            <a:r>
              <a:rPr lang="en-ID" sz="1400" dirty="0"/>
              <a:t> Indonesia, </a:t>
            </a:r>
            <a:r>
              <a:rPr lang="en-ID" sz="1400" dirty="0" err="1"/>
              <a:t>Revolusi</a:t>
            </a:r>
            <a:r>
              <a:rPr lang="en-ID" sz="1400" dirty="0"/>
              <a:t> Amerika, </a:t>
            </a:r>
            <a:r>
              <a:rPr lang="en-ID" sz="1400" dirty="0" err="1"/>
              <a:t>Revolusi</a:t>
            </a:r>
            <a:r>
              <a:rPr lang="en-ID" sz="1400" dirty="0"/>
              <a:t> </a:t>
            </a:r>
            <a:r>
              <a:rPr lang="en-ID" sz="1400" dirty="0" err="1"/>
              <a:t>Rusia</a:t>
            </a:r>
            <a:r>
              <a:rPr lang="en-ID" sz="1400" dirty="0"/>
              <a:t>, dan </a:t>
            </a:r>
            <a:r>
              <a:rPr lang="en-ID" sz="1400" dirty="0" err="1"/>
              <a:t>Revolusi</a:t>
            </a:r>
            <a:r>
              <a:rPr lang="en-ID" sz="1400" dirty="0"/>
              <a:t> </a:t>
            </a:r>
            <a:r>
              <a:rPr lang="en-ID" sz="1400" dirty="0" err="1"/>
              <a:t>Prancis</a:t>
            </a:r>
            <a:r>
              <a:rPr lang="en-ID" sz="1400" dirty="0"/>
              <a:t>.</a:t>
            </a:r>
          </a:p>
        </p:txBody>
      </p:sp>
    </p:spTree>
    <p:extLst>
      <p:ext uri="{BB962C8B-B14F-4D97-AF65-F5344CB8AC3E}">
        <p14:creationId xmlns:p14="http://schemas.microsoft.com/office/powerpoint/2010/main" val="4134249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4726</Words>
  <Application>Microsoft Office PowerPoint</Application>
  <PresentationFormat>On-screen Show (16:9)</PresentationFormat>
  <Paragraphs>443</Paragraphs>
  <Slides>45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Batang</vt:lpstr>
      <vt:lpstr>Arial</vt:lpstr>
      <vt:lpstr>Calibri</vt:lpstr>
      <vt:lpstr>Candara</vt:lpstr>
      <vt:lpstr>Cooper Black</vt:lpstr>
      <vt:lpstr>Dm sans</vt:lpstr>
      <vt:lpstr>quire sans</vt:lpstr>
      <vt:lpstr>quire sans</vt:lpstr>
      <vt:lpstr>Quire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Marsella Putri</dc:creator>
  <cp:lastModifiedBy>Arnola Rai</cp:lastModifiedBy>
  <cp:revision>17</cp:revision>
  <dcterms:created xsi:type="dcterms:W3CDTF">2006-08-16T00:00:00Z</dcterms:created>
  <dcterms:modified xsi:type="dcterms:W3CDTF">2024-07-22T08:41:23Z</dcterms:modified>
</cp:coreProperties>
</file>